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g"/>
  <Override PartName="/ppt/media/image10.jpg" ContentType="image/jpg"/>
  <Override PartName="/ppt/media/image25.jpg" ContentType="image/jpg"/>
  <Override PartName="/ppt/media/image27.jpg" ContentType="image/jpg"/>
  <Override PartName="/ppt/media/image29.jpg" ContentType="image/jpg"/>
  <Override PartName="/ppt/media/image32.jpg" ContentType="image/jpg"/>
  <Override PartName="/ppt/media/image34.jpg" ContentType="image/jpg"/>
  <Override PartName="/ppt/media/image37.jpg" ContentType="image/jpg"/>
  <Override PartName="/ppt/media/image38.jpg" ContentType="image/jpg"/>
  <Override PartName="/ppt/media/image40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73" r:id="rId5"/>
    <p:sldId id="258" r:id="rId6"/>
    <p:sldId id="274" r:id="rId7"/>
    <p:sldId id="259" r:id="rId8"/>
    <p:sldId id="275" r:id="rId9"/>
    <p:sldId id="260" r:id="rId10"/>
    <p:sldId id="276" r:id="rId11"/>
    <p:sldId id="261" r:id="rId12"/>
    <p:sldId id="277" r:id="rId13"/>
    <p:sldId id="262" r:id="rId14"/>
    <p:sldId id="278" r:id="rId15"/>
    <p:sldId id="263" r:id="rId16"/>
    <p:sldId id="279" r:id="rId17"/>
    <p:sldId id="264" r:id="rId18"/>
    <p:sldId id="280" r:id="rId19"/>
    <p:sldId id="265" r:id="rId20"/>
    <p:sldId id="281" r:id="rId21"/>
    <p:sldId id="266" r:id="rId22"/>
    <p:sldId id="282" r:id="rId23"/>
    <p:sldId id="267" r:id="rId24"/>
    <p:sldId id="283" r:id="rId25"/>
    <p:sldId id="268" r:id="rId26"/>
    <p:sldId id="284" r:id="rId27"/>
    <p:sldId id="270" r:id="rId28"/>
    <p:sldId id="285" r:id="rId29"/>
    <p:sldId id="286" r:id="rId30"/>
    <p:sldId id="269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016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43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894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069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85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435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55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975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43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525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31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FF849-B623-42FF-BB49-319F6E028541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78F3F-973E-4449-A5B0-1BD4043D5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577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elizabeth.marquez@untimexico.or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457559" y="2197564"/>
            <a:ext cx="8458200" cy="2284730"/>
          </a:xfrm>
          <a:custGeom>
            <a:avLst/>
            <a:gdLst/>
            <a:ahLst/>
            <a:cxnLst/>
            <a:rect l="l" t="t" r="r" b="b"/>
            <a:pathLst>
              <a:path w="8458200" h="2284729">
                <a:moveTo>
                  <a:pt x="0" y="0"/>
                </a:moveTo>
                <a:lnTo>
                  <a:pt x="8457840" y="0"/>
                </a:lnTo>
                <a:lnTo>
                  <a:pt x="8457840" y="2284209"/>
                </a:lnTo>
                <a:lnTo>
                  <a:pt x="0" y="228420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0" y="2525076"/>
            <a:ext cx="8428202" cy="1364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0919" marR="5080">
              <a:lnSpc>
                <a:spcPct val="99800"/>
              </a:lnSpc>
              <a:tabLst>
                <a:tab pos="1689100" algn="l"/>
                <a:tab pos="4337685" algn="l"/>
                <a:tab pos="4879340" algn="l"/>
                <a:tab pos="5992495" algn="l"/>
                <a:tab pos="6513195" algn="l"/>
                <a:tab pos="7070090" algn="l"/>
              </a:tabLst>
            </a:pPr>
            <a:r>
              <a:rPr lang="es-MX" spc="-5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Instituto de Transparencia, Acceso a la </a:t>
            </a:r>
          </a:p>
          <a:p>
            <a:pPr marL="1010919" marR="5080">
              <a:lnSpc>
                <a:spcPct val="99800"/>
              </a:lnSpc>
              <a:tabLst>
                <a:tab pos="1689100" algn="l"/>
                <a:tab pos="4337685" algn="l"/>
                <a:tab pos="4879340" algn="l"/>
                <a:tab pos="5992495" algn="l"/>
                <a:tab pos="6513195" algn="l"/>
                <a:tab pos="7070090" algn="l"/>
              </a:tabLst>
            </a:pPr>
            <a:r>
              <a:rPr lang="es-MX" spc="-5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Información Pública y Protección de </a:t>
            </a:r>
          </a:p>
          <a:p>
            <a:pPr marL="1010919" marR="5080">
              <a:lnSpc>
                <a:spcPct val="99800"/>
              </a:lnSpc>
              <a:tabLst>
                <a:tab pos="1689100" algn="l"/>
                <a:tab pos="4337685" algn="l"/>
                <a:tab pos="4879340" algn="l"/>
                <a:tab pos="5992495" algn="l"/>
                <a:tab pos="6513195" algn="l"/>
                <a:tab pos="7070090" algn="l"/>
              </a:tabLst>
            </a:pPr>
            <a:r>
              <a:rPr lang="es-MX" spc="-5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Datos Personales del Estado de Puebla</a:t>
            </a:r>
            <a:endParaRPr lang="es-MX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02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899958" y="1610383"/>
            <a:ext cx="781103" cy="798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758359" y="1796942"/>
            <a:ext cx="220789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</a:pPr>
            <a:r>
              <a:rPr lang="es-MX" sz="1800" b="1" spc="-10" dirty="0" smtClean="0">
                <a:solidFill>
                  <a:srgbClr val="004080"/>
                </a:solidFill>
                <a:latin typeface="Arial Black"/>
                <a:cs typeface="Arial Black"/>
              </a:rPr>
              <a:t>Debe servirte en tu vida diaria</a:t>
            </a:r>
            <a:endParaRPr sz="2400" dirty="0">
              <a:solidFill>
                <a:srgbClr val="00B050"/>
              </a:solidFill>
              <a:latin typeface="Arial Black"/>
              <a:cs typeface="Arial Black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5749362" y="2066246"/>
            <a:ext cx="1697824" cy="93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6089221" y="3343821"/>
            <a:ext cx="2212619" cy="588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2243" y="4879360"/>
            <a:ext cx="2505576" cy="16687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490700" y="2895644"/>
            <a:ext cx="4838694" cy="167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3592486" y="4849602"/>
            <a:ext cx="2849562" cy="1897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2"/>
          <p:cNvSpPr txBox="1"/>
          <p:nvPr/>
        </p:nvSpPr>
        <p:spPr>
          <a:xfrm>
            <a:off x="6754500" y="4413509"/>
            <a:ext cx="2043015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Información</a:t>
            </a:r>
          </a:p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sobre</a:t>
            </a:r>
          </a:p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créditos</a:t>
            </a:r>
          </a:p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para volver</a:t>
            </a:r>
          </a:p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productiva tu</a:t>
            </a:r>
          </a:p>
          <a:p>
            <a:pPr marL="12700" marR="165100">
              <a:lnSpc>
                <a:spcPct val="99500"/>
              </a:lnSpc>
            </a:pP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parcela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16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302063" y="527470"/>
            <a:ext cx="490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5260618" y="2201786"/>
            <a:ext cx="344977" cy="386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/>
          <p:nvPr/>
        </p:nvSpPr>
        <p:spPr>
          <a:xfrm>
            <a:off x="5536819" y="3445031"/>
            <a:ext cx="344977" cy="386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/>
          <p:cNvSpPr/>
          <p:nvPr/>
        </p:nvSpPr>
        <p:spPr>
          <a:xfrm>
            <a:off x="6253297" y="4415830"/>
            <a:ext cx="344977" cy="386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85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2014" y="248269"/>
            <a:ext cx="5221986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361858" y="248806"/>
            <a:ext cx="566386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32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32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7012" y="1453414"/>
            <a:ext cx="781103" cy="798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14119" y="1524480"/>
            <a:ext cx="2207895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</a:pPr>
            <a:r>
              <a:rPr lang="es-MX" sz="1800" b="1" spc="-10" dirty="0" err="1">
                <a:solidFill>
                  <a:srgbClr val="004080"/>
                </a:solidFill>
                <a:latin typeface="Arial Black"/>
                <a:cs typeface="Arial Black"/>
              </a:rPr>
              <a:t>Mitzmatlanis</a:t>
            </a:r>
            <a:r>
              <a:rPr lang="es-MX" sz="1800" b="1" spc="-10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10" dirty="0" err="1">
                <a:solidFill>
                  <a:srgbClr val="004080"/>
                </a:solidFill>
                <a:latin typeface="Arial Black"/>
                <a:cs typeface="Arial Black"/>
              </a:rPr>
              <a:t>itich</a:t>
            </a:r>
            <a:r>
              <a:rPr lang="es-MX" sz="1800" b="1" spc="-10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spc="-5" dirty="0" err="1">
                <a:solidFill>
                  <a:srgbClr val="00B050"/>
                </a:solidFill>
                <a:latin typeface="Arial Black"/>
                <a:cs typeface="Arial Black"/>
              </a:rPr>
              <a:t>motiquitpanolis</a:t>
            </a:r>
            <a:endParaRPr sz="2400" dirty="0">
              <a:solidFill>
                <a:srgbClr val="00B050"/>
              </a:solidFill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7162" y="1689378"/>
            <a:ext cx="1697824" cy="93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4542" y="2990530"/>
            <a:ext cx="2212619" cy="588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738003" y="4606898"/>
            <a:ext cx="2505576" cy="16687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/>
          <p:cNvSpPr/>
          <p:nvPr/>
        </p:nvSpPr>
        <p:spPr>
          <a:xfrm>
            <a:off x="446460" y="2623182"/>
            <a:ext cx="4838694" cy="167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3592829" y="4577140"/>
            <a:ext cx="2849562" cy="1897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5285156" y="1976638"/>
            <a:ext cx="201295" cy="238125"/>
          </a:xfrm>
          <a:custGeom>
            <a:avLst/>
            <a:gdLst/>
            <a:ahLst/>
            <a:cxnLst/>
            <a:rect l="l" t="t" r="r" b="b"/>
            <a:pathLst>
              <a:path w="201295" h="238125">
                <a:moveTo>
                  <a:pt x="100533" y="0"/>
                </a:moveTo>
                <a:lnTo>
                  <a:pt x="0" y="0"/>
                </a:lnTo>
                <a:lnTo>
                  <a:pt x="0" y="237731"/>
                </a:lnTo>
                <a:lnTo>
                  <a:pt x="100533" y="237731"/>
                </a:lnTo>
                <a:lnTo>
                  <a:pt x="201053" y="118859"/>
                </a:lnTo>
                <a:lnTo>
                  <a:pt x="100533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1"/>
          <p:cNvSpPr/>
          <p:nvPr/>
        </p:nvSpPr>
        <p:spPr>
          <a:xfrm>
            <a:off x="5537162" y="3151109"/>
            <a:ext cx="201295" cy="238125"/>
          </a:xfrm>
          <a:custGeom>
            <a:avLst/>
            <a:gdLst/>
            <a:ahLst/>
            <a:cxnLst/>
            <a:rect l="l" t="t" r="r" b="b"/>
            <a:pathLst>
              <a:path w="201295" h="238125">
                <a:moveTo>
                  <a:pt x="100520" y="0"/>
                </a:moveTo>
                <a:lnTo>
                  <a:pt x="0" y="0"/>
                </a:lnTo>
                <a:lnTo>
                  <a:pt x="0" y="237718"/>
                </a:lnTo>
                <a:lnTo>
                  <a:pt x="100520" y="237718"/>
                </a:lnTo>
                <a:lnTo>
                  <a:pt x="201040" y="118859"/>
                </a:lnTo>
                <a:lnTo>
                  <a:pt x="10052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2"/>
          <p:cNvSpPr txBox="1"/>
          <p:nvPr/>
        </p:nvSpPr>
        <p:spPr>
          <a:xfrm>
            <a:off x="6754843" y="4060218"/>
            <a:ext cx="204301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5100">
              <a:lnSpc>
                <a:spcPct val="99500"/>
              </a:lnSpc>
            </a:pP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cah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8000"/>
                </a:solidFill>
                <a:latin typeface="Arial Black"/>
                <a:cs typeface="Arial Black"/>
              </a:rPr>
              <a:t>tomin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itch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tiquiuahcayo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ica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ittlamilos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14" name="object 24"/>
          <p:cNvSpPr/>
          <p:nvPr/>
        </p:nvSpPr>
        <p:spPr>
          <a:xfrm>
            <a:off x="6445273" y="4060218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5" h="298450">
                <a:moveTo>
                  <a:pt x="125996" y="0"/>
                </a:moveTo>
                <a:lnTo>
                  <a:pt x="0" y="0"/>
                </a:lnTo>
                <a:lnTo>
                  <a:pt x="0" y="297980"/>
                </a:lnTo>
                <a:lnTo>
                  <a:pt x="125996" y="297980"/>
                </a:lnTo>
                <a:lnTo>
                  <a:pt x="252006" y="148996"/>
                </a:lnTo>
                <a:lnTo>
                  <a:pt x="125996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528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8937" y="4810154"/>
            <a:ext cx="2682875" cy="2049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216131" y="2485502"/>
            <a:ext cx="4991785" cy="3764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/>
          <p:nvPr/>
        </p:nvSpPr>
        <p:spPr>
          <a:xfrm>
            <a:off x="5478041" y="2135530"/>
            <a:ext cx="3152165" cy="2144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6400">
              <a:lnSpc>
                <a:spcPct val="99700"/>
              </a:lnSpc>
            </a:pPr>
            <a:r>
              <a:rPr lang="es-MX" b="1" dirty="0" smtClean="0">
                <a:solidFill>
                  <a:srgbClr val="004080"/>
                </a:solidFill>
                <a:latin typeface="Arial Black"/>
                <a:cs typeface="Arial Black"/>
              </a:rPr>
              <a:t>Información 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sobre</a:t>
            </a:r>
          </a:p>
          <a:p>
            <a:pPr marL="12700" marR="406400">
              <a:lnSpc>
                <a:spcPct val="997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regularizar tu</a:t>
            </a:r>
          </a:p>
          <a:p>
            <a:pPr marL="12700" marR="406400">
              <a:lnSpc>
                <a:spcPct val="997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propiedad y contar</a:t>
            </a:r>
          </a:p>
          <a:p>
            <a:pPr marL="12700" marR="406400">
              <a:lnSpc>
                <a:spcPct val="997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con escrituras</a:t>
            </a:r>
            <a:endParaRPr sz="1800" dirty="0">
              <a:latin typeface="Times New Roman"/>
              <a:cs typeface="Times New Roman"/>
            </a:endParaRPr>
          </a:p>
          <a:p>
            <a:pPr marL="481965" marR="5080">
              <a:lnSpc>
                <a:spcPct val="99700"/>
              </a:lnSpc>
              <a:spcBef>
                <a:spcPts val="1620"/>
              </a:spcBef>
            </a:pPr>
            <a:r>
              <a:rPr lang="es-MX" b="1" dirty="0" smtClean="0">
                <a:solidFill>
                  <a:srgbClr val="004080"/>
                </a:solidFill>
                <a:latin typeface="Arial Black"/>
                <a:cs typeface="Arial Black"/>
              </a:rPr>
              <a:t>Información sobre construir una casa par ti y tu familia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9" name="object 11"/>
          <p:cNvSpPr/>
          <p:nvPr/>
        </p:nvSpPr>
        <p:spPr>
          <a:xfrm>
            <a:off x="119061" y="5294312"/>
            <a:ext cx="2047875" cy="1564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241250" y="518601"/>
            <a:ext cx="475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4916033" y="2357327"/>
            <a:ext cx="344977" cy="386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5305552" y="3637062"/>
            <a:ext cx="344977" cy="386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738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3565" y="4685464"/>
            <a:ext cx="2682875" cy="2047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73234" y="246650"/>
            <a:ext cx="5070765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/>
          </p:cNvSpPr>
          <p:nvPr/>
        </p:nvSpPr>
        <p:spPr>
          <a:xfrm>
            <a:off x="4073234" y="296180"/>
            <a:ext cx="483386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32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32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4897493" y="1756692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5" h="298450">
                <a:moveTo>
                  <a:pt x="125996" y="0"/>
                </a:moveTo>
                <a:lnTo>
                  <a:pt x="0" y="0"/>
                </a:lnTo>
                <a:lnTo>
                  <a:pt x="0" y="297980"/>
                </a:lnTo>
                <a:lnTo>
                  <a:pt x="125996" y="297980"/>
                </a:lnTo>
                <a:lnTo>
                  <a:pt x="252006" y="148983"/>
                </a:lnTo>
                <a:lnTo>
                  <a:pt x="125996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119778" y="1532799"/>
            <a:ext cx="4991785" cy="3761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/>
          <p:nvPr/>
        </p:nvSpPr>
        <p:spPr>
          <a:xfrm>
            <a:off x="5343001" y="1756692"/>
            <a:ext cx="2855963" cy="33137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6400">
              <a:lnSpc>
                <a:spcPct val="99700"/>
              </a:lnSpc>
            </a:pP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tla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mitzmatlanisqueh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dirty="0" err="1">
                <a:solidFill>
                  <a:srgbClr val="008000"/>
                </a:solidFill>
                <a:latin typeface="Arial Black"/>
                <a:cs typeface="Arial Black"/>
              </a:rPr>
              <a:t>itcamayotis</a:t>
            </a:r>
            <a:r>
              <a:rPr sz="2000" b="1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moaxca</a:t>
            </a:r>
            <a:endParaRPr sz="1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481965" marR="5080">
              <a:lnSpc>
                <a:spcPct val="99700"/>
              </a:lnSpc>
              <a:spcBef>
                <a:spcPts val="1620"/>
              </a:spcBef>
            </a:pP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tla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itich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tiquiuahcayotl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mitzmatlanisqueh</a:t>
            </a:r>
            <a:r>
              <a:rPr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dirty="0" err="1">
                <a:solidFill>
                  <a:srgbClr val="008000"/>
                </a:solidFill>
                <a:latin typeface="Arial Black"/>
                <a:cs typeface="Arial Black"/>
              </a:rPr>
              <a:t>itchiuas</a:t>
            </a:r>
            <a:r>
              <a:rPr lang="es-MX" sz="2000" b="1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>
                <a:solidFill>
                  <a:srgbClr val="004080"/>
                </a:solidFill>
                <a:latin typeface="Arial Black"/>
                <a:cs typeface="Arial Black"/>
              </a:rPr>
              <a:t>se mochan.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5208270" y="3413555"/>
            <a:ext cx="344977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1449097" y="4512466"/>
            <a:ext cx="2047875" cy="1563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94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/>
          <p:cNvSpPr/>
          <p:nvPr/>
        </p:nvSpPr>
        <p:spPr>
          <a:xfrm>
            <a:off x="3762375" y="1984057"/>
            <a:ext cx="4136669" cy="2191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5261495" y="3710280"/>
            <a:ext cx="3356635" cy="2237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/>
        </p:nvSpPr>
        <p:spPr>
          <a:xfrm>
            <a:off x="1734045" y="4442867"/>
            <a:ext cx="3161080" cy="2092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ángulo 8"/>
          <p:cNvSpPr/>
          <p:nvPr/>
        </p:nvSpPr>
        <p:spPr>
          <a:xfrm>
            <a:off x="1276002" y="16644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Saber si tu calle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puede ser</a:t>
            </a:r>
          </a:p>
          <a:p>
            <a:r>
              <a:rPr lang="es-MX" sz="2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pavimentada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10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382635" y="491954"/>
            <a:ext cx="49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556916" y="1948244"/>
            <a:ext cx="344977" cy="386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000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5124" y="211149"/>
            <a:ext cx="4248875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4374915" y="259172"/>
            <a:ext cx="484182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28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28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495" y="1842234"/>
            <a:ext cx="2610836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500"/>
              </a:lnSpc>
            </a:pP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tla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ohtli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campa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itchanchiua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b="1" spc="-10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s-MX" b="1" spc="-10" dirty="0" err="1">
                <a:solidFill>
                  <a:srgbClr val="008000"/>
                </a:solidFill>
                <a:latin typeface="Arial Black"/>
                <a:cs typeface="Arial Black"/>
              </a:rPr>
              <a:t>icyectlalisqueh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474" y="1966925"/>
            <a:ext cx="344977" cy="390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3762375" y="1984057"/>
            <a:ext cx="4136669" cy="2191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5245137" y="3460899"/>
            <a:ext cx="3356635" cy="2237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/>
        </p:nvSpPr>
        <p:spPr>
          <a:xfrm>
            <a:off x="1587794" y="3855492"/>
            <a:ext cx="3161080" cy="2092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7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27319" y="1759351"/>
            <a:ext cx="202057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Saber si puedes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contar con </a:t>
            </a:r>
            <a:r>
              <a:rPr lang="es-MX" sz="2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luz</a:t>
            </a:r>
          </a:p>
          <a:p>
            <a:r>
              <a:rPr lang="es-MX" sz="2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eléctrica.</a:t>
            </a:r>
            <a:endParaRPr sz="20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4152100" y="1793557"/>
            <a:ext cx="3042094" cy="1787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5673140" y="3873500"/>
            <a:ext cx="3068523" cy="2040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/>
        </p:nvSpPr>
        <p:spPr>
          <a:xfrm>
            <a:off x="1229241" y="3873500"/>
            <a:ext cx="3674431" cy="2452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382635" y="491954"/>
            <a:ext cx="49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752725" y="2012356"/>
            <a:ext cx="344977" cy="386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95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5896" y="213542"/>
            <a:ext cx="4771118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982227" y="354541"/>
            <a:ext cx="5204787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28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28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4576" y="1793557"/>
            <a:ext cx="1856795" cy="9750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700"/>
              </a:lnSpc>
            </a:pPr>
            <a:r>
              <a:rPr lang="es-MX" sz="2000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20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dirty="0" err="1">
                <a:solidFill>
                  <a:srgbClr val="004080"/>
                </a:solidFill>
                <a:latin typeface="Arial Black"/>
                <a:cs typeface="Arial Black"/>
              </a:rPr>
              <a:t>max</a:t>
            </a:r>
            <a:r>
              <a:rPr lang="es-MX" sz="20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sz="20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dirty="0" err="1">
                <a:solidFill>
                  <a:srgbClr val="004080"/>
                </a:solidFill>
                <a:latin typeface="Arial Black"/>
                <a:cs typeface="Arial Black"/>
              </a:rPr>
              <a:t>itpias</a:t>
            </a:r>
            <a:r>
              <a:rPr sz="20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400" b="1" spc="-5" dirty="0" err="1">
                <a:solidFill>
                  <a:srgbClr val="008000"/>
                </a:solidFill>
                <a:latin typeface="Arial Black"/>
                <a:cs typeface="Arial Black"/>
              </a:rPr>
              <a:t>tlanestli</a:t>
            </a:r>
            <a:r>
              <a:rPr lang="es-MX" sz="2400" b="1" spc="-5" dirty="0">
                <a:solidFill>
                  <a:srgbClr val="008000"/>
                </a:solidFill>
                <a:latin typeface="Arial Black"/>
                <a:cs typeface="Arial Black"/>
              </a:rPr>
              <a:t>.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050591" y="1969119"/>
            <a:ext cx="231662" cy="298450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5999" y="0"/>
                </a:moveTo>
                <a:lnTo>
                  <a:pt x="0" y="0"/>
                </a:lnTo>
                <a:lnTo>
                  <a:pt x="0" y="297967"/>
                </a:lnTo>
                <a:lnTo>
                  <a:pt x="125999" y="297967"/>
                </a:lnTo>
                <a:lnTo>
                  <a:pt x="251999" y="148983"/>
                </a:lnTo>
                <a:lnTo>
                  <a:pt x="125999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4350139" y="1793557"/>
            <a:ext cx="2795521" cy="1787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5673141" y="3873500"/>
            <a:ext cx="2819808" cy="2040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/>
        </p:nvSpPr>
        <p:spPr>
          <a:xfrm>
            <a:off x="1427280" y="3873500"/>
            <a:ext cx="3376605" cy="2452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61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4308995" y="1714169"/>
            <a:ext cx="3613315" cy="2167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2"/>
          <p:cNvSpPr/>
          <p:nvPr/>
        </p:nvSpPr>
        <p:spPr>
          <a:xfrm>
            <a:off x="4965700" y="4071518"/>
            <a:ext cx="3209925" cy="2200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3"/>
          <p:cNvSpPr/>
          <p:nvPr/>
        </p:nvSpPr>
        <p:spPr>
          <a:xfrm>
            <a:off x="1912937" y="4751095"/>
            <a:ext cx="2809201" cy="2106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/>
          <p:nvPr/>
        </p:nvSpPr>
        <p:spPr>
          <a:xfrm>
            <a:off x="1419552" y="1648064"/>
            <a:ext cx="2274863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Saber si puedes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contar con </a:t>
            </a:r>
            <a:r>
              <a:rPr lang="es-MX" sz="2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agua</a:t>
            </a:r>
          </a:p>
          <a:p>
            <a:r>
              <a:rPr lang="es-MX" sz="2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potable.</a:t>
            </a:r>
            <a:endParaRPr sz="20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1116330" y="2975445"/>
            <a:ext cx="2881309" cy="1509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382635" y="491954"/>
            <a:ext cx="49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594797" y="1901069"/>
            <a:ext cx="344977" cy="386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290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8144" y="261537"/>
            <a:ext cx="3885856" cy="770040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470908" y="475105"/>
            <a:ext cx="58185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 algn="ctr">
              <a:lnSpc>
                <a:spcPct val="100000"/>
              </a:lnSpc>
            </a:pPr>
            <a:r>
              <a:rPr lang="es-MX" sz="20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0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20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0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0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0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20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20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2492" y="1523948"/>
            <a:ext cx="2496537" cy="1127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700"/>
              </a:lnSpc>
            </a:pP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max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tiquiuahcayotl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mitzmatlanis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itpias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sz="1800" b="1" spc="-150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2000" b="1" spc="5" dirty="0" err="1">
                <a:solidFill>
                  <a:srgbClr val="008000"/>
                </a:solidFill>
                <a:latin typeface="Arial Black"/>
                <a:cs typeface="Arial Black"/>
              </a:rPr>
              <a:t>atl</a:t>
            </a:r>
            <a:r>
              <a:rPr lang="es-MX" sz="2000" b="1" spc="-5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s-MX" sz="2000" b="1" spc="-5" dirty="0" err="1">
                <a:solidFill>
                  <a:srgbClr val="008000"/>
                </a:solidFill>
                <a:latin typeface="Arial Black"/>
                <a:cs typeface="Arial Black"/>
              </a:rPr>
              <a:t>mocalihtic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690643" y="1938436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5999" y="0"/>
                </a:moveTo>
                <a:lnTo>
                  <a:pt x="0" y="0"/>
                </a:lnTo>
                <a:lnTo>
                  <a:pt x="0" y="297967"/>
                </a:lnTo>
                <a:lnTo>
                  <a:pt x="125999" y="297967"/>
                </a:lnTo>
                <a:lnTo>
                  <a:pt x="251999" y="148983"/>
                </a:lnTo>
                <a:lnTo>
                  <a:pt x="125999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4308995" y="1714169"/>
            <a:ext cx="3613315" cy="2167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1072492" y="2991866"/>
            <a:ext cx="2881309" cy="1509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/>
          <p:cNvSpPr/>
          <p:nvPr/>
        </p:nvSpPr>
        <p:spPr>
          <a:xfrm>
            <a:off x="4965700" y="4071518"/>
            <a:ext cx="3209925" cy="2200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/>
        </p:nvSpPr>
        <p:spPr>
          <a:xfrm>
            <a:off x="1912937" y="4751095"/>
            <a:ext cx="2809201" cy="2106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7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2334628"/>
            <a:ext cx="4406900" cy="3246120"/>
          </a:xfrm>
          <a:custGeom>
            <a:avLst/>
            <a:gdLst/>
            <a:ahLst/>
            <a:cxnLst/>
            <a:rect l="l" t="t" r="r" b="b"/>
            <a:pathLst>
              <a:path w="4406900" h="3246120">
                <a:moveTo>
                  <a:pt x="3549243" y="0"/>
                </a:moveTo>
                <a:lnTo>
                  <a:pt x="3594963" y="405714"/>
                </a:lnTo>
                <a:lnTo>
                  <a:pt x="3480252" y="433642"/>
                </a:lnTo>
                <a:lnTo>
                  <a:pt x="3367277" y="462784"/>
                </a:lnTo>
                <a:lnTo>
                  <a:pt x="3256037" y="493141"/>
                </a:lnTo>
                <a:lnTo>
                  <a:pt x="3146533" y="524712"/>
                </a:lnTo>
                <a:lnTo>
                  <a:pt x="3038764" y="557497"/>
                </a:lnTo>
                <a:lnTo>
                  <a:pt x="2932731" y="591497"/>
                </a:lnTo>
                <a:lnTo>
                  <a:pt x="2828433" y="626710"/>
                </a:lnTo>
                <a:lnTo>
                  <a:pt x="2725871" y="663138"/>
                </a:lnTo>
                <a:lnTo>
                  <a:pt x="2625044" y="700780"/>
                </a:lnTo>
                <a:lnTo>
                  <a:pt x="2525952" y="739637"/>
                </a:lnTo>
                <a:lnTo>
                  <a:pt x="2428596" y="779707"/>
                </a:lnTo>
                <a:lnTo>
                  <a:pt x="2380569" y="800198"/>
                </a:lnTo>
                <a:lnTo>
                  <a:pt x="2332976" y="820992"/>
                </a:lnTo>
                <a:lnTo>
                  <a:pt x="2285816" y="842090"/>
                </a:lnTo>
                <a:lnTo>
                  <a:pt x="2239091" y="863491"/>
                </a:lnTo>
                <a:lnTo>
                  <a:pt x="2192799" y="885196"/>
                </a:lnTo>
                <a:lnTo>
                  <a:pt x="2146941" y="907205"/>
                </a:lnTo>
                <a:lnTo>
                  <a:pt x="2101517" y="929517"/>
                </a:lnTo>
                <a:lnTo>
                  <a:pt x="2056527" y="952132"/>
                </a:lnTo>
                <a:lnTo>
                  <a:pt x="2011971" y="975051"/>
                </a:lnTo>
                <a:lnTo>
                  <a:pt x="1967848" y="998274"/>
                </a:lnTo>
                <a:lnTo>
                  <a:pt x="1924160" y="1021800"/>
                </a:lnTo>
                <a:lnTo>
                  <a:pt x="1880905" y="1045630"/>
                </a:lnTo>
                <a:lnTo>
                  <a:pt x="1838084" y="1069763"/>
                </a:lnTo>
                <a:lnTo>
                  <a:pt x="1795698" y="1094200"/>
                </a:lnTo>
                <a:lnTo>
                  <a:pt x="1753744" y="1118941"/>
                </a:lnTo>
                <a:lnTo>
                  <a:pt x="1712225" y="1143985"/>
                </a:lnTo>
                <a:lnTo>
                  <a:pt x="1671140" y="1169332"/>
                </a:lnTo>
                <a:lnTo>
                  <a:pt x="1630489" y="1194983"/>
                </a:lnTo>
                <a:lnTo>
                  <a:pt x="1590271" y="1220938"/>
                </a:lnTo>
                <a:lnTo>
                  <a:pt x="1550487" y="1247197"/>
                </a:lnTo>
                <a:lnTo>
                  <a:pt x="1511138" y="1273758"/>
                </a:lnTo>
                <a:lnTo>
                  <a:pt x="1472222" y="1300624"/>
                </a:lnTo>
                <a:lnTo>
                  <a:pt x="1433739" y="1327793"/>
                </a:lnTo>
                <a:lnTo>
                  <a:pt x="1395691" y="1355265"/>
                </a:lnTo>
                <a:lnTo>
                  <a:pt x="1358077" y="1383041"/>
                </a:lnTo>
                <a:lnTo>
                  <a:pt x="1320896" y="1411121"/>
                </a:lnTo>
                <a:lnTo>
                  <a:pt x="1284150" y="1439504"/>
                </a:lnTo>
                <a:lnTo>
                  <a:pt x="1247837" y="1468191"/>
                </a:lnTo>
                <a:lnTo>
                  <a:pt x="1211958" y="1497181"/>
                </a:lnTo>
                <a:lnTo>
                  <a:pt x="1176513" y="1526475"/>
                </a:lnTo>
                <a:lnTo>
                  <a:pt x="1141502" y="1556073"/>
                </a:lnTo>
                <a:lnTo>
                  <a:pt x="1106846" y="1586043"/>
                </a:lnTo>
                <a:lnTo>
                  <a:pt x="1072781" y="1616179"/>
                </a:lnTo>
                <a:lnTo>
                  <a:pt x="1039072" y="1646687"/>
                </a:lnTo>
                <a:lnTo>
                  <a:pt x="1005796" y="1677499"/>
                </a:lnTo>
                <a:lnTo>
                  <a:pt x="972954" y="1708614"/>
                </a:lnTo>
                <a:lnTo>
                  <a:pt x="940546" y="1740033"/>
                </a:lnTo>
                <a:lnTo>
                  <a:pt x="908572" y="1771755"/>
                </a:lnTo>
                <a:lnTo>
                  <a:pt x="877032" y="1803781"/>
                </a:lnTo>
                <a:lnTo>
                  <a:pt x="845926" y="1836111"/>
                </a:lnTo>
                <a:lnTo>
                  <a:pt x="815253" y="1868744"/>
                </a:lnTo>
                <a:lnTo>
                  <a:pt x="785015" y="1901681"/>
                </a:lnTo>
                <a:lnTo>
                  <a:pt x="755210" y="1934921"/>
                </a:lnTo>
                <a:lnTo>
                  <a:pt x="725839" y="1968465"/>
                </a:lnTo>
                <a:lnTo>
                  <a:pt x="696902" y="2002312"/>
                </a:lnTo>
                <a:lnTo>
                  <a:pt x="668399" y="2036463"/>
                </a:lnTo>
                <a:lnTo>
                  <a:pt x="640330" y="2070918"/>
                </a:lnTo>
                <a:lnTo>
                  <a:pt x="612694" y="2105676"/>
                </a:lnTo>
                <a:lnTo>
                  <a:pt x="585493" y="2140737"/>
                </a:lnTo>
                <a:lnTo>
                  <a:pt x="558725" y="2176103"/>
                </a:lnTo>
                <a:lnTo>
                  <a:pt x="532391" y="2211771"/>
                </a:lnTo>
                <a:lnTo>
                  <a:pt x="506491" y="2247744"/>
                </a:lnTo>
                <a:lnTo>
                  <a:pt x="481025" y="2284020"/>
                </a:lnTo>
                <a:lnTo>
                  <a:pt x="455993" y="2320599"/>
                </a:lnTo>
                <a:lnTo>
                  <a:pt x="431395" y="2357482"/>
                </a:lnTo>
                <a:lnTo>
                  <a:pt x="407230" y="2394669"/>
                </a:lnTo>
                <a:lnTo>
                  <a:pt x="383499" y="2432159"/>
                </a:lnTo>
                <a:lnTo>
                  <a:pt x="360203" y="2469953"/>
                </a:lnTo>
                <a:lnTo>
                  <a:pt x="337340" y="2508050"/>
                </a:lnTo>
                <a:lnTo>
                  <a:pt x="314911" y="2546451"/>
                </a:lnTo>
                <a:lnTo>
                  <a:pt x="292916" y="2585156"/>
                </a:lnTo>
                <a:lnTo>
                  <a:pt x="271354" y="2624164"/>
                </a:lnTo>
                <a:lnTo>
                  <a:pt x="250227" y="2663475"/>
                </a:lnTo>
                <a:lnTo>
                  <a:pt x="229534" y="2703091"/>
                </a:lnTo>
                <a:lnTo>
                  <a:pt x="209274" y="2743009"/>
                </a:lnTo>
                <a:lnTo>
                  <a:pt x="189448" y="2783232"/>
                </a:lnTo>
                <a:lnTo>
                  <a:pt x="170056" y="2823758"/>
                </a:lnTo>
                <a:lnTo>
                  <a:pt x="151098" y="2864587"/>
                </a:lnTo>
                <a:lnTo>
                  <a:pt x="132574" y="2905720"/>
                </a:lnTo>
                <a:lnTo>
                  <a:pt x="114484" y="2947157"/>
                </a:lnTo>
                <a:lnTo>
                  <a:pt x="96827" y="2988897"/>
                </a:lnTo>
                <a:lnTo>
                  <a:pt x="79604" y="3030941"/>
                </a:lnTo>
                <a:lnTo>
                  <a:pt x="62816" y="3073288"/>
                </a:lnTo>
                <a:lnTo>
                  <a:pt x="46461" y="3115939"/>
                </a:lnTo>
                <a:lnTo>
                  <a:pt x="30540" y="3158893"/>
                </a:lnTo>
                <a:lnTo>
                  <a:pt x="15053" y="3202151"/>
                </a:lnTo>
                <a:lnTo>
                  <a:pt x="0" y="3245713"/>
                </a:lnTo>
                <a:lnTo>
                  <a:pt x="24942" y="3206393"/>
                </a:lnTo>
                <a:lnTo>
                  <a:pt x="50258" y="3167448"/>
                </a:lnTo>
                <a:lnTo>
                  <a:pt x="75950" y="3128879"/>
                </a:lnTo>
                <a:lnTo>
                  <a:pt x="102015" y="3090686"/>
                </a:lnTo>
                <a:lnTo>
                  <a:pt x="128456" y="3052868"/>
                </a:lnTo>
                <a:lnTo>
                  <a:pt x="155270" y="3015426"/>
                </a:lnTo>
                <a:lnTo>
                  <a:pt x="182460" y="2978360"/>
                </a:lnTo>
                <a:lnTo>
                  <a:pt x="210023" y="2941669"/>
                </a:lnTo>
                <a:lnTo>
                  <a:pt x="237961" y="2905354"/>
                </a:lnTo>
                <a:lnTo>
                  <a:pt x="266274" y="2869414"/>
                </a:lnTo>
                <a:lnTo>
                  <a:pt x="294961" y="2833850"/>
                </a:lnTo>
                <a:lnTo>
                  <a:pt x="324023" y="2798662"/>
                </a:lnTo>
                <a:lnTo>
                  <a:pt x="353459" y="2763849"/>
                </a:lnTo>
                <a:lnTo>
                  <a:pt x="383270" y="2729412"/>
                </a:lnTo>
                <a:lnTo>
                  <a:pt x="413455" y="2695351"/>
                </a:lnTo>
                <a:lnTo>
                  <a:pt x="444015" y="2661665"/>
                </a:lnTo>
                <a:lnTo>
                  <a:pt x="474949" y="2628355"/>
                </a:lnTo>
                <a:lnTo>
                  <a:pt x="506257" y="2595420"/>
                </a:lnTo>
                <a:lnTo>
                  <a:pt x="537941" y="2562861"/>
                </a:lnTo>
                <a:lnTo>
                  <a:pt x="569998" y="2530678"/>
                </a:lnTo>
                <a:lnTo>
                  <a:pt x="602430" y="2498870"/>
                </a:lnTo>
                <a:lnTo>
                  <a:pt x="635237" y="2467438"/>
                </a:lnTo>
                <a:lnTo>
                  <a:pt x="668418" y="2436381"/>
                </a:lnTo>
                <a:lnTo>
                  <a:pt x="701974" y="2405700"/>
                </a:lnTo>
                <a:lnTo>
                  <a:pt x="735904" y="2375395"/>
                </a:lnTo>
                <a:lnTo>
                  <a:pt x="770209" y="2345465"/>
                </a:lnTo>
                <a:lnTo>
                  <a:pt x="804888" y="2315911"/>
                </a:lnTo>
                <a:lnTo>
                  <a:pt x="839941" y="2286733"/>
                </a:lnTo>
                <a:lnTo>
                  <a:pt x="875369" y="2257930"/>
                </a:lnTo>
                <a:lnTo>
                  <a:pt x="911172" y="2229503"/>
                </a:lnTo>
                <a:lnTo>
                  <a:pt x="947349" y="2201452"/>
                </a:lnTo>
                <a:lnTo>
                  <a:pt x="983901" y="2173776"/>
                </a:lnTo>
                <a:lnTo>
                  <a:pt x="1020827" y="2146475"/>
                </a:lnTo>
                <a:lnTo>
                  <a:pt x="1058128" y="2119551"/>
                </a:lnTo>
                <a:lnTo>
                  <a:pt x="1095803" y="2093001"/>
                </a:lnTo>
                <a:lnTo>
                  <a:pt x="1133852" y="2066828"/>
                </a:lnTo>
                <a:lnTo>
                  <a:pt x="1172276" y="2041030"/>
                </a:lnTo>
                <a:lnTo>
                  <a:pt x="1211075" y="2015608"/>
                </a:lnTo>
                <a:lnTo>
                  <a:pt x="1250248" y="1990561"/>
                </a:lnTo>
                <a:lnTo>
                  <a:pt x="1289796" y="1965890"/>
                </a:lnTo>
                <a:lnTo>
                  <a:pt x="1329718" y="1941595"/>
                </a:lnTo>
                <a:lnTo>
                  <a:pt x="1370014" y="1917675"/>
                </a:lnTo>
                <a:lnTo>
                  <a:pt x="1410685" y="1894131"/>
                </a:lnTo>
                <a:lnTo>
                  <a:pt x="1451731" y="1870963"/>
                </a:lnTo>
                <a:lnTo>
                  <a:pt x="1493151" y="1848170"/>
                </a:lnTo>
                <a:lnTo>
                  <a:pt x="1534946" y="1825752"/>
                </a:lnTo>
                <a:lnTo>
                  <a:pt x="1577115" y="1803711"/>
                </a:lnTo>
                <a:lnTo>
                  <a:pt x="1619658" y="1782045"/>
                </a:lnTo>
                <a:lnTo>
                  <a:pt x="1662577" y="1760754"/>
                </a:lnTo>
                <a:lnTo>
                  <a:pt x="1705869" y="1739839"/>
                </a:lnTo>
                <a:lnTo>
                  <a:pt x="1749536" y="1719300"/>
                </a:lnTo>
                <a:lnTo>
                  <a:pt x="1793578" y="1699137"/>
                </a:lnTo>
                <a:lnTo>
                  <a:pt x="1837994" y="1679349"/>
                </a:lnTo>
                <a:lnTo>
                  <a:pt x="1882784" y="1659936"/>
                </a:lnTo>
                <a:lnTo>
                  <a:pt x="1927950" y="1640900"/>
                </a:lnTo>
                <a:lnTo>
                  <a:pt x="1973489" y="1622239"/>
                </a:lnTo>
                <a:lnTo>
                  <a:pt x="2019403" y="1603953"/>
                </a:lnTo>
                <a:lnTo>
                  <a:pt x="2065692" y="1586043"/>
                </a:lnTo>
                <a:lnTo>
                  <a:pt x="2112355" y="1568509"/>
                </a:lnTo>
                <a:lnTo>
                  <a:pt x="2159392" y="1551350"/>
                </a:lnTo>
                <a:lnTo>
                  <a:pt x="2206805" y="1534567"/>
                </a:lnTo>
                <a:lnTo>
                  <a:pt x="2254591" y="1518160"/>
                </a:lnTo>
                <a:lnTo>
                  <a:pt x="2302752" y="1502128"/>
                </a:lnTo>
                <a:lnTo>
                  <a:pt x="2351288" y="1486472"/>
                </a:lnTo>
                <a:lnTo>
                  <a:pt x="2449483" y="1456286"/>
                </a:lnTo>
                <a:lnTo>
                  <a:pt x="2549175" y="1427603"/>
                </a:lnTo>
                <a:lnTo>
                  <a:pt x="2650366" y="1400423"/>
                </a:lnTo>
                <a:lnTo>
                  <a:pt x="2753055" y="1374745"/>
                </a:lnTo>
                <a:lnTo>
                  <a:pt x="2857241" y="1350569"/>
                </a:lnTo>
                <a:lnTo>
                  <a:pt x="2962926" y="1327896"/>
                </a:lnTo>
                <a:lnTo>
                  <a:pt x="3070109" y="1306725"/>
                </a:lnTo>
                <a:lnTo>
                  <a:pt x="3178789" y="1287057"/>
                </a:lnTo>
                <a:lnTo>
                  <a:pt x="3288968" y="1268891"/>
                </a:lnTo>
                <a:lnTo>
                  <a:pt x="3400645" y="1252227"/>
                </a:lnTo>
                <a:lnTo>
                  <a:pt x="3513820" y="1237066"/>
                </a:lnTo>
                <a:lnTo>
                  <a:pt x="3628492" y="1223408"/>
                </a:lnTo>
                <a:lnTo>
                  <a:pt x="3686390" y="1217142"/>
                </a:lnTo>
                <a:lnTo>
                  <a:pt x="4013051" y="1217142"/>
                </a:lnTo>
                <a:lnTo>
                  <a:pt x="4406392" y="649135"/>
                </a:lnTo>
                <a:lnTo>
                  <a:pt x="3549243" y="0"/>
                </a:lnTo>
                <a:close/>
              </a:path>
              <a:path w="4406900" h="3246120">
                <a:moveTo>
                  <a:pt x="4013051" y="1217142"/>
                </a:moveTo>
                <a:lnTo>
                  <a:pt x="3686390" y="1217142"/>
                </a:lnTo>
                <a:lnTo>
                  <a:pt x="3732098" y="1622856"/>
                </a:lnTo>
                <a:lnTo>
                  <a:pt x="4013051" y="1217142"/>
                </a:lnTo>
                <a:close/>
              </a:path>
            </a:pathLst>
          </a:custGeom>
          <a:solidFill>
            <a:srgbClr val="008F00">
              <a:alpha val="588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30722" y="2669195"/>
            <a:ext cx="2218690" cy="2218690"/>
          </a:xfrm>
          <a:custGeom>
            <a:avLst/>
            <a:gdLst/>
            <a:ahLst/>
            <a:cxnLst/>
            <a:rect l="l" t="t" r="r" b="b"/>
            <a:pathLst>
              <a:path w="2218690" h="2218690">
                <a:moveTo>
                  <a:pt x="1109356" y="0"/>
                </a:moveTo>
                <a:lnTo>
                  <a:pt x="1061234" y="1024"/>
                </a:lnTo>
                <a:lnTo>
                  <a:pt x="1013636" y="4071"/>
                </a:lnTo>
                <a:lnTo>
                  <a:pt x="966603" y="9099"/>
                </a:lnTo>
                <a:lnTo>
                  <a:pt x="920178" y="16065"/>
                </a:lnTo>
                <a:lnTo>
                  <a:pt x="874400" y="24929"/>
                </a:lnTo>
                <a:lnTo>
                  <a:pt x="829313" y="35648"/>
                </a:lnTo>
                <a:lnTo>
                  <a:pt x="784958" y="48181"/>
                </a:lnTo>
                <a:lnTo>
                  <a:pt x="741376" y="62487"/>
                </a:lnTo>
                <a:lnTo>
                  <a:pt x="698609" y="78523"/>
                </a:lnTo>
                <a:lnTo>
                  <a:pt x="656698" y="96249"/>
                </a:lnTo>
                <a:lnTo>
                  <a:pt x="615686" y="115622"/>
                </a:lnTo>
                <a:lnTo>
                  <a:pt x="575614" y="136600"/>
                </a:lnTo>
                <a:lnTo>
                  <a:pt x="536523" y="159143"/>
                </a:lnTo>
                <a:lnTo>
                  <a:pt x="498456" y="183209"/>
                </a:lnTo>
                <a:lnTo>
                  <a:pt x="461453" y="208756"/>
                </a:lnTo>
                <a:lnTo>
                  <a:pt x="425556" y="235742"/>
                </a:lnTo>
                <a:lnTo>
                  <a:pt x="390808" y="264125"/>
                </a:lnTo>
                <a:lnTo>
                  <a:pt x="357249" y="293865"/>
                </a:lnTo>
                <a:lnTo>
                  <a:pt x="324922" y="324919"/>
                </a:lnTo>
                <a:lnTo>
                  <a:pt x="293867" y="357247"/>
                </a:lnTo>
                <a:lnTo>
                  <a:pt x="264127" y="390805"/>
                </a:lnTo>
                <a:lnTo>
                  <a:pt x="235743" y="425553"/>
                </a:lnTo>
                <a:lnTo>
                  <a:pt x="208757" y="461449"/>
                </a:lnTo>
                <a:lnTo>
                  <a:pt x="183210" y="498452"/>
                </a:lnTo>
                <a:lnTo>
                  <a:pt x="159144" y="536519"/>
                </a:lnTo>
                <a:lnTo>
                  <a:pt x="136601" y="575609"/>
                </a:lnTo>
                <a:lnTo>
                  <a:pt x="115622" y="615681"/>
                </a:lnTo>
                <a:lnTo>
                  <a:pt x="96249" y="656692"/>
                </a:lnTo>
                <a:lnTo>
                  <a:pt x="78524" y="698602"/>
                </a:lnTo>
                <a:lnTo>
                  <a:pt x="62487" y="741369"/>
                </a:lnTo>
                <a:lnTo>
                  <a:pt x="48182" y="784950"/>
                </a:lnTo>
                <a:lnTo>
                  <a:pt x="35648" y="829305"/>
                </a:lnTo>
                <a:lnTo>
                  <a:pt x="24929" y="874392"/>
                </a:lnTo>
                <a:lnTo>
                  <a:pt x="16065" y="920169"/>
                </a:lnTo>
                <a:lnTo>
                  <a:pt x="9099" y="966594"/>
                </a:lnTo>
                <a:lnTo>
                  <a:pt x="4071" y="1013626"/>
                </a:lnTo>
                <a:lnTo>
                  <a:pt x="1024" y="1061223"/>
                </a:lnTo>
                <a:lnTo>
                  <a:pt x="0" y="1109345"/>
                </a:lnTo>
                <a:lnTo>
                  <a:pt x="1024" y="1157466"/>
                </a:lnTo>
                <a:lnTo>
                  <a:pt x="4071" y="1205065"/>
                </a:lnTo>
                <a:lnTo>
                  <a:pt x="9099" y="1252098"/>
                </a:lnTo>
                <a:lnTo>
                  <a:pt x="16065" y="1298524"/>
                </a:lnTo>
                <a:lnTo>
                  <a:pt x="24929" y="1344301"/>
                </a:lnTo>
                <a:lnTo>
                  <a:pt x="35648" y="1389389"/>
                </a:lnTo>
                <a:lnTo>
                  <a:pt x="48182" y="1433744"/>
                </a:lnTo>
                <a:lnTo>
                  <a:pt x="62487" y="1477327"/>
                </a:lnTo>
                <a:lnTo>
                  <a:pt x="78524" y="1520094"/>
                </a:lnTo>
                <a:lnTo>
                  <a:pt x="96249" y="1562004"/>
                </a:lnTo>
                <a:lnTo>
                  <a:pt x="115622" y="1603016"/>
                </a:lnTo>
                <a:lnTo>
                  <a:pt x="136601" y="1643089"/>
                </a:lnTo>
                <a:lnTo>
                  <a:pt x="159144" y="1682179"/>
                </a:lnTo>
                <a:lnTo>
                  <a:pt x="183210" y="1720247"/>
                </a:lnTo>
                <a:lnTo>
                  <a:pt x="208757" y="1757250"/>
                </a:lnTo>
                <a:lnTo>
                  <a:pt x="235743" y="1793146"/>
                </a:lnTo>
                <a:lnTo>
                  <a:pt x="264127" y="1827894"/>
                </a:lnTo>
                <a:lnTo>
                  <a:pt x="293867" y="1861453"/>
                </a:lnTo>
                <a:lnTo>
                  <a:pt x="324922" y="1893781"/>
                </a:lnTo>
                <a:lnTo>
                  <a:pt x="357249" y="1924835"/>
                </a:lnTo>
                <a:lnTo>
                  <a:pt x="390808" y="1954575"/>
                </a:lnTo>
                <a:lnTo>
                  <a:pt x="425556" y="1982959"/>
                </a:lnTo>
                <a:lnTo>
                  <a:pt x="461453" y="2009945"/>
                </a:lnTo>
                <a:lnTo>
                  <a:pt x="498456" y="2035492"/>
                </a:lnTo>
                <a:lnTo>
                  <a:pt x="536523" y="2059558"/>
                </a:lnTo>
                <a:lnTo>
                  <a:pt x="575614" y="2082101"/>
                </a:lnTo>
                <a:lnTo>
                  <a:pt x="615686" y="2103080"/>
                </a:lnTo>
                <a:lnTo>
                  <a:pt x="656698" y="2122453"/>
                </a:lnTo>
                <a:lnTo>
                  <a:pt x="698609" y="2140178"/>
                </a:lnTo>
                <a:lnTo>
                  <a:pt x="741376" y="2156215"/>
                </a:lnTo>
                <a:lnTo>
                  <a:pt x="784958" y="2170520"/>
                </a:lnTo>
                <a:lnTo>
                  <a:pt x="829313" y="2183053"/>
                </a:lnTo>
                <a:lnTo>
                  <a:pt x="874400" y="2193773"/>
                </a:lnTo>
                <a:lnTo>
                  <a:pt x="920178" y="2202636"/>
                </a:lnTo>
                <a:lnTo>
                  <a:pt x="966603" y="2209603"/>
                </a:lnTo>
                <a:lnTo>
                  <a:pt x="1013636" y="2214630"/>
                </a:lnTo>
                <a:lnTo>
                  <a:pt x="1061234" y="2217677"/>
                </a:lnTo>
                <a:lnTo>
                  <a:pt x="1109356" y="2218702"/>
                </a:lnTo>
                <a:lnTo>
                  <a:pt x="1157477" y="2217677"/>
                </a:lnTo>
                <a:lnTo>
                  <a:pt x="1205074" y="2214630"/>
                </a:lnTo>
                <a:lnTo>
                  <a:pt x="1252106" y="2209603"/>
                </a:lnTo>
                <a:lnTo>
                  <a:pt x="1298532" y="2202636"/>
                </a:lnTo>
                <a:lnTo>
                  <a:pt x="1344308" y="2193773"/>
                </a:lnTo>
                <a:lnTo>
                  <a:pt x="1389395" y="2183053"/>
                </a:lnTo>
                <a:lnTo>
                  <a:pt x="1433750" y="2170520"/>
                </a:lnTo>
                <a:lnTo>
                  <a:pt x="1477332" y="2156215"/>
                </a:lnTo>
                <a:lnTo>
                  <a:pt x="1520098" y="2140178"/>
                </a:lnTo>
                <a:lnTo>
                  <a:pt x="1562008" y="2122453"/>
                </a:lnTo>
                <a:lnTo>
                  <a:pt x="1603020" y="2103080"/>
                </a:lnTo>
                <a:lnTo>
                  <a:pt x="1643091" y="2082101"/>
                </a:lnTo>
                <a:lnTo>
                  <a:pt x="1682182" y="2059558"/>
                </a:lnTo>
                <a:lnTo>
                  <a:pt x="1720249" y="2035492"/>
                </a:lnTo>
                <a:lnTo>
                  <a:pt x="1757251" y="2009945"/>
                </a:lnTo>
                <a:lnTo>
                  <a:pt x="1793147" y="1982959"/>
                </a:lnTo>
                <a:lnTo>
                  <a:pt x="1827895" y="1954575"/>
                </a:lnTo>
                <a:lnTo>
                  <a:pt x="1861454" y="1924835"/>
                </a:lnTo>
                <a:lnTo>
                  <a:pt x="1893781" y="1893781"/>
                </a:lnTo>
                <a:lnTo>
                  <a:pt x="1924835" y="1861453"/>
                </a:lnTo>
                <a:lnTo>
                  <a:pt x="1954575" y="1827894"/>
                </a:lnTo>
                <a:lnTo>
                  <a:pt x="1982959" y="1793146"/>
                </a:lnTo>
                <a:lnTo>
                  <a:pt x="2009945" y="1757250"/>
                </a:lnTo>
                <a:lnTo>
                  <a:pt x="2035491" y="1720247"/>
                </a:lnTo>
                <a:lnTo>
                  <a:pt x="2059557" y="1682179"/>
                </a:lnTo>
                <a:lnTo>
                  <a:pt x="2082100" y="1643089"/>
                </a:lnTo>
                <a:lnTo>
                  <a:pt x="2103079" y="1603016"/>
                </a:lnTo>
                <a:lnTo>
                  <a:pt x="2122452" y="1562004"/>
                </a:lnTo>
                <a:lnTo>
                  <a:pt x="2140177" y="1520094"/>
                </a:lnTo>
                <a:lnTo>
                  <a:pt x="2156213" y="1477327"/>
                </a:lnTo>
                <a:lnTo>
                  <a:pt x="2170519" y="1433744"/>
                </a:lnTo>
                <a:lnTo>
                  <a:pt x="2183052" y="1389389"/>
                </a:lnTo>
                <a:lnTo>
                  <a:pt x="2193771" y="1344301"/>
                </a:lnTo>
                <a:lnTo>
                  <a:pt x="2202635" y="1298524"/>
                </a:lnTo>
                <a:lnTo>
                  <a:pt x="2209601" y="1252098"/>
                </a:lnTo>
                <a:lnTo>
                  <a:pt x="2214629" y="1205065"/>
                </a:lnTo>
                <a:lnTo>
                  <a:pt x="2217676" y="1157466"/>
                </a:lnTo>
                <a:lnTo>
                  <a:pt x="2218701" y="1109345"/>
                </a:lnTo>
                <a:lnTo>
                  <a:pt x="2217676" y="1061223"/>
                </a:lnTo>
                <a:lnTo>
                  <a:pt x="2214629" y="1013626"/>
                </a:lnTo>
                <a:lnTo>
                  <a:pt x="2209601" y="966594"/>
                </a:lnTo>
                <a:lnTo>
                  <a:pt x="2202635" y="920169"/>
                </a:lnTo>
                <a:lnTo>
                  <a:pt x="2193771" y="874392"/>
                </a:lnTo>
                <a:lnTo>
                  <a:pt x="2183052" y="829305"/>
                </a:lnTo>
                <a:lnTo>
                  <a:pt x="2170519" y="784950"/>
                </a:lnTo>
                <a:lnTo>
                  <a:pt x="2156213" y="741369"/>
                </a:lnTo>
                <a:lnTo>
                  <a:pt x="2140177" y="698602"/>
                </a:lnTo>
                <a:lnTo>
                  <a:pt x="2122452" y="656692"/>
                </a:lnTo>
                <a:lnTo>
                  <a:pt x="2103079" y="615681"/>
                </a:lnTo>
                <a:lnTo>
                  <a:pt x="2082100" y="575609"/>
                </a:lnTo>
                <a:lnTo>
                  <a:pt x="2059557" y="536519"/>
                </a:lnTo>
                <a:lnTo>
                  <a:pt x="2035491" y="498452"/>
                </a:lnTo>
                <a:lnTo>
                  <a:pt x="2009945" y="461449"/>
                </a:lnTo>
                <a:lnTo>
                  <a:pt x="1982959" y="425553"/>
                </a:lnTo>
                <a:lnTo>
                  <a:pt x="1954575" y="390805"/>
                </a:lnTo>
                <a:lnTo>
                  <a:pt x="1924835" y="357247"/>
                </a:lnTo>
                <a:lnTo>
                  <a:pt x="1893781" y="324919"/>
                </a:lnTo>
                <a:lnTo>
                  <a:pt x="1861454" y="293865"/>
                </a:lnTo>
                <a:lnTo>
                  <a:pt x="1827895" y="264125"/>
                </a:lnTo>
                <a:lnTo>
                  <a:pt x="1793147" y="235742"/>
                </a:lnTo>
                <a:lnTo>
                  <a:pt x="1757251" y="208756"/>
                </a:lnTo>
                <a:lnTo>
                  <a:pt x="1720249" y="183209"/>
                </a:lnTo>
                <a:lnTo>
                  <a:pt x="1682182" y="159143"/>
                </a:lnTo>
                <a:lnTo>
                  <a:pt x="1643091" y="136600"/>
                </a:lnTo>
                <a:lnTo>
                  <a:pt x="1603020" y="115622"/>
                </a:lnTo>
                <a:lnTo>
                  <a:pt x="1562008" y="96249"/>
                </a:lnTo>
                <a:lnTo>
                  <a:pt x="1520098" y="78523"/>
                </a:lnTo>
                <a:lnTo>
                  <a:pt x="1477332" y="62487"/>
                </a:lnTo>
                <a:lnTo>
                  <a:pt x="1433750" y="48181"/>
                </a:lnTo>
                <a:lnTo>
                  <a:pt x="1389395" y="35648"/>
                </a:lnTo>
                <a:lnTo>
                  <a:pt x="1344308" y="24929"/>
                </a:lnTo>
                <a:lnTo>
                  <a:pt x="1298532" y="16065"/>
                </a:lnTo>
                <a:lnTo>
                  <a:pt x="1252106" y="9099"/>
                </a:lnTo>
                <a:lnTo>
                  <a:pt x="1205074" y="4071"/>
                </a:lnTo>
                <a:lnTo>
                  <a:pt x="1157477" y="1024"/>
                </a:lnTo>
                <a:lnTo>
                  <a:pt x="1109356" y="0"/>
                </a:lnTo>
                <a:close/>
              </a:path>
            </a:pathLst>
          </a:custGeom>
          <a:solidFill>
            <a:srgbClr val="011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80277" y="3526801"/>
            <a:ext cx="1719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800" dirty="0" smtClean="0">
                <a:solidFill>
                  <a:schemeClr val="bg1"/>
                </a:solidFill>
                <a:latin typeface="Arial Black"/>
                <a:cs typeface="Arial Black"/>
              </a:rPr>
              <a:t>ITAIPUE</a:t>
            </a:r>
            <a:endParaRPr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6909" y="2202141"/>
            <a:ext cx="2294255" cy="1569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Apoyarte y velar</a:t>
            </a:r>
          </a:p>
          <a:p>
            <a:pPr marL="12700" marR="5080">
              <a:lnSpc>
                <a:spcPct val="1000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porque se respete</a:t>
            </a:r>
          </a:p>
          <a:p>
            <a:pPr marL="12700" marR="5080">
              <a:lnSpc>
                <a:spcPct val="1000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tu Derecho a</a:t>
            </a:r>
          </a:p>
          <a:p>
            <a:pPr marL="12700" marR="5080">
              <a:lnSpc>
                <a:spcPct val="100000"/>
              </a:lnSpc>
            </a:pP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Saber.</a:t>
            </a:r>
            <a:r>
              <a:rPr sz="2400" b="1" spc="-5" dirty="0" smtClean="0">
                <a:solidFill>
                  <a:srgbClr val="008000"/>
                </a:solidFill>
                <a:latin typeface="Arial Black"/>
                <a:cs typeface="Arial Black"/>
              </a:rPr>
              <a:t>Derecho </a:t>
            </a:r>
            <a:r>
              <a:rPr sz="2400" b="1" dirty="0">
                <a:solidFill>
                  <a:srgbClr val="008000"/>
                </a:solidFill>
                <a:latin typeface="Arial Black"/>
                <a:cs typeface="Arial Black"/>
              </a:rPr>
              <a:t>a  </a:t>
            </a:r>
            <a:r>
              <a:rPr sz="2400" b="1" spc="-35" dirty="0">
                <a:solidFill>
                  <a:srgbClr val="008000"/>
                </a:solidFill>
                <a:latin typeface="Arial Black"/>
                <a:cs typeface="Arial Black"/>
              </a:rPr>
              <a:t>Saber.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4768367" y="3897317"/>
            <a:ext cx="3060763" cy="2960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ounded Rectangle 2"/>
          <p:cNvSpPr/>
          <p:nvPr/>
        </p:nvSpPr>
        <p:spPr>
          <a:xfrm>
            <a:off x="4241250" y="303644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4642408" y="538575"/>
            <a:ext cx="54205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hacemos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5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382912" y="2202141"/>
            <a:ext cx="344977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820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61366" y="1886507"/>
            <a:ext cx="227901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b="0" i="0" u="none" strike="noStrike" baseline="0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Saber si puedes</a:t>
            </a:r>
          </a:p>
          <a:p>
            <a:r>
              <a:rPr lang="es-MX" sz="1600" b="0" i="0" u="none" strike="noStrike" baseline="0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contar con </a:t>
            </a:r>
            <a:r>
              <a:rPr lang="es-MX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becas</a:t>
            </a:r>
          </a:p>
          <a:p>
            <a:r>
              <a:rPr lang="es-MX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para escuelas</a:t>
            </a:r>
          </a:p>
          <a:p>
            <a:r>
              <a:rPr lang="es-MX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públicas y</a:t>
            </a:r>
          </a:p>
          <a:p>
            <a:r>
              <a:rPr lang="es-MX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privadas.</a:t>
            </a:r>
            <a:endParaRPr lang="es-MX" sz="1800" b="1" dirty="0">
              <a:solidFill>
                <a:srgbClr val="004080"/>
              </a:solidFill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6453187" y="5466435"/>
            <a:ext cx="1756714" cy="1200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3976687" y="5466435"/>
            <a:ext cx="1785010" cy="1141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5199062" y="4827526"/>
            <a:ext cx="1915642" cy="638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4497184" y="1787232"/>
            <a:ext cx="4006735" cy="3229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109457" y="4695647"/>
            <a:ext cx="3133775" cy="21623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ounded Rectangle 2"/>
          <p:cNvSpPr/>
          <p:nvPr/>
        </p:nvSpPr>
        <p:spPr>
          <a:xfrm>
            <a:off x="4241250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382635" y="491954"/>
            <a:ext cx="49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¿Para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me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sirve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10476" y="2246870"/>
            <a:ext cx="344977" cy="386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545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9680" y="214101"/>
            <a:ext cx="4824320" cy="90014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899908" y="285916"/>
            <a:ext cx="566386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Itich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nechmatlani</a:t>
            </a:r>
            <a:r>
              <a:rPr lang="es-MX" sz="2800" spc="1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2800" spc="1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8077" y="1610538"/>
            <a:ext cx="2279015" cy="164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400"/>
              </a:lnSpc>
            </a:pP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max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uilis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mitzmatlanisqueh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4080"/>
                </a:solidFill>
                <a:latin typeface="Arial Black"/>
                <a:cs typeface="Arial Black"/>
              </a:rPr>
              <a:t>ica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dirty="0" err="1">
                <a:solidFill>
                  <a:srgbClr val="00B050"/>
                </a:solidFill>
                <a:latin typeface="Arial Black"/>
                <a:cs typeface="Arial Black"/>
              </a:rPr>
              <a:t>tomin</a:t>
            </a:r>
            <a:r>
              <a:rPr lang="es-MX" sz="1800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ica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momachtisqueh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moconeuan</a:t>
            </a:r>
            <a:endParaRPr lang="es-MX" b="1" dirty="0">
              <a:solidFill>
                <a:srgbClr val="004080"/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99400"/>
              </a:lnSpc>
            </a:pPr>
            <a:endParaRPr lang="es-MX" sz="1800" b="1" dirty="0">
              <a:solidFill>
                <a:srgbClr val="004080"/>
              </a:solidFill>
              <a:latin typeface="Arial Black"/>
              <a:cs typeface="Arial Black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768779" y="1966716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5996" y="0"/>
                </a:moveTo>
                <a:lnTo>
                  <a:pt x="0" y="0"/>
                </a:lnTo>
                <a:lnTo>
                  <a:pt x="0" y="297980"/>
                </a:lnTo>
                <a:lnTo>
                  <a:pt x="125996" y="297980"/>
                </a:lnTo>
                <a:lnTo>
                  <a:pt x="252006" y="148996"/>
                </a:lnTo>
                <a:lnTo>
                  <a:pt x="125996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6694932" y="4956011"/>
            <a:ext cx="1756714" cy="1200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4078050" y="5092363"/>
            <a:ext cx="1785010" cy="1141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3863000" y="3975471"/>
            <a:ext cx="1915642" cy="638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4869192" y="1505279"/>
            <a:ext cx="4006735" cy="3229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427866" y="3874835"/>
            <a:ext cx="3133775" cy="21623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368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/>
          <p:nvPr/>
        </p:nvSpPr>
        <p:spPr>
          <a:xfrm>
            <a:off x="4241250" y="1863003"/>
            <a:ext cx="1899285" cy="2376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5722937" y="4016375"/>
            <a:ext cx="2841625" cy="284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3513111" y="4595017"/>
            <a:ext cx="2039937" cy="2262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 txBox="1"/>
          <p:nvPr/>
        </p:nvSpPr>
        <p:spPr>
          <a:xfrm>
            <a:off x="6784492" y="2180605"/>
            <a:ext cx="205470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b="0" i="0" u="none" strike="noStrike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*Sólo pagas</a:t>
            </a:r>
          </a:p>
          <a:p>
            <a:r>
              <a:rPr lang="es-MX" sz="1600" b="0" i="0" u="none" strike="noStrike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copias simples y</a:t>
            </a:r>
          </a:p>
          <a:p>
            <a:r>
              <a:rPr lang="es-MX" sz="1600" b="0" i="0" u="none" strike="noStrike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certificadas o</a:t>
            </a:r>
          </a:p>
          <a:p>
            <a:r>
              <a:rPr lang="es-MX" sz="1600" b="0" i="0" u="none" strike="noStrike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envío (si es</a:t>
            </a:r>
          </a:p>
          <a:p>
            <a:r>
              <a:rPr lang="es-MX" sz="1600" b="0" i="0" u="none" strike="noStrike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necesario).</a:t>
            </a:r>
            <a:endParaRPr sz="16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9" name="Rounded Rectangle 2"/>
          <p:cNvSpPr/>
          <p:nvPr/>
        </p:nvSpPr>
        <p:spPr>
          <a:xfrm>
            <a:off x="4313494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454879" y="491954"/>
            <a:ext cx="49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Cuánto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cuesta?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10709">
            <a:off x="613276" y="2010346"/>
            <a:ext cx="3409950" cy="1571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82488" y="2211619"/>
            <a:ext cx="2514204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Los servicios </a:t>
            </a:r>
            <a:r>
              <a:rPr lang="es-MX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del</a:t>
            </a:r>
            <a:endParaRPr lang="es-MX" dirty="0">
              <a:solidFill>
                <a:srgbClr val="004081"/>
              </a:solidFill>
              <a:latin typeface="Arial Black" panose="020B0A04020102020204" pitchFamily="34" charset="0"/>
            </a:endParaRPr>
          </a:p>
          <a:p>
            <a:r>
              <a:rPr lang="es-MX" sz="3600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ITAIPUE</a:t>
            </a:r>
            <a:r>
              <a:rPr lang="es-MX" sz="3600" b="0" i="0" u="none" strike="noStrike" baseline="0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 </a:t>
            </a:r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son</a:t>
            </a:r>
          </a:p>
          <a:p>
            <a:r>
              <a:rPr lang="es-MX" sz="4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Gratis</a:t>
            </a:r>
            <a:endParaRPr sz="20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466042" y="2602887"/>
            <a:ext cx="344977" cy="386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7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84521" y="1736220"/>
            <a:ext cx="2373630" cy="1401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800"/>
              </a:lnSpc>
            </a:pP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In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tiquitl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icchiua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 </a:t>
            </a:r>
            <a:r>
              <a:rPr lang="es-MX" sz="3600" b="1" spc="-5" dirty="0" smtClean="0">
                <a:solidFill>
                  <a:srgbClr val="004080"/>
                </a:solidFill>
                <a:latin typeface="Arial Black"/>
                <a:cs typeface="Arial Black"/>
              </a:rPr>
              <a:t>ITAIPUE</a:t>
            </a:r>
            <a:endParaRPr lang="es-MX" sz="3600" b="1" spc="-5" dirty="0">
              <a:solidFill>
                <a:srgbClr val="004080"/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98800"/>
              </a:lnSpc>
            </a:pPr>
            <a:r>
              <a:rPr lang="es-MX" sz="2000" b="1" spc="-5" dirty="0">
                <a:solidFill>
                  <a:srgbClr val="008000"/>
                </a:solidFill>
                <a:latin typeface="Arial Black"/>
                <a:cs typeface="Arial Black"/>
              </a:rPr>
              <a:t>amo </a:t>
            </a:r>
            <a:r>
              <a:rPr lang="es-MX" sz="2000" b="1" spc="-5" dirty="0" err="1">
                <a:solidFill>
                  <a:srgbClr val="008000"/>
                </a:solidFill>
                <a:latin typeface="Arial Black"/>
                <a:cs typeface="Arial Black"/>
              </a:rPr>
              <a:t>quexquich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912741" y="2287828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6000" y="0"/>
                </a:moveTo>
                <a:lnTo>
                  <a:pt x="0" y="0"/>
                </a:lnTo>
                <a:lnTo>
                  <a:pt x="0" y="297967"/>
                </a:lnTo>
                <a:lnTo>
                  <a:pt x="126000" y="297967"/>
                </a:lnTo>
                <a:lnTo>
                  <a:pt x="252001" y="148983"/>
                </a:lnTo>
                <a:lnTo>
                  <a:pt x="12600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4106548" y="1812735"/>
            <a:ext cx="1899285" cy="2376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4991013" y="3466899"/>
            <a:ext cx="2841625" cy="2841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2279743" y="4189222"/>
            <a:ext cx="2039937" cy="22629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 txBox="1"/>
          <p:nvPr/>
        </p:nvSpPr>
        <p:spPr>
          <a:xfrm>
            <a:off x="6276109" y="1733480"/>
            <a:ext cx="2483427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b="1" spc="-5" dirty="0">
                <a:solidFill>
                  <a:srgbClr val="FF0000"/>
                </a:solidFill>
                <a:latin typeface="Arial Black"/>
                <a:cs typeface="Arial Black"/>
              </a:rPr>
              <a:t>*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ittlaxtlauas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yec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sayen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amatl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noso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tla</a:t>
            </a:r>
            <a:r>
              <a:rPr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FF0000"/>
                </a:solidFill>
                <a:latin typeface="Arial Black"/>
                <a:cs typeface="Arial Black"/>
              </a:rPr>
              <a:t>minicqui</a:t>
            </a:r>
            <a:r>
              <a:rPr lang="es-MX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FF0000"/>
                </a:solidFill>
                <a:latin typeface="Arial Black"/>
                <a:cs typeface="Arial Black"/>
              </a:rPr>
              <a:t>isqui</a:t>
            </a:r>
            <a:r>
              <a:rPr lang="es-MX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b="1" dirty="0" err="1">
                <a:solidFill>
                  <a:srgbClr val="FF0000"/>
                </a:solidFill>
                <a:latin typeface="Arial Black"/>
                <a:cs typeface="Arial Black"/>
              </a:rPr>
              <a:t>certificad</a:t>
            </a:r>
            <a:r>
              <a:rPr lang="es-MX" b="1" dirty="0">
                <a:solidFill>
                  <a:srgbClr val="FF0000"/>
                </a:solidFill>
                <a:latin typeface="Arial Black"/>
                <a:cs typeface="Arial Black"/>
              </a:rPr>
              <a:t>o </a:t>
            </a:r>
            <a:r>
              <a:rPr lang="es-MX" b="1" dirty="0" err="1">
                <a:solidFill>
                  <a:srgbClr val="FF0000"/>
                </a:solidFill>
                <a:latin typeface="Arial Black"/>
                <a:cs typeface="Arial Black"/>
              </a:rPr>
              <a:t>noso</a:t>
            </a:r>
            <a:r>
              <a:rPr lang="es-MX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FF0000"/>
                </a:solidFill>
                <a:latin typeface="Arial Black"/>
                <a:cs typeface="Arial Black"/>
              </a:rPr>
              <a:t>tla</a:t>
            </a:r>
            <a:r>
              <a:rPr lang="es-MX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FF0000"/>
                </a:solidFill>
                <a:latin typeface="Arial Black"/>
                <a:cs typeface="Arial Black"/>
              </a:rPr>
              <a:t>mitztitlanilisqueh</a:t>
            </a:r>
            <a:endParaRPr lang="es-MX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12700" marR="5080">
              <a:lnSpc>
                <a:spcPts val="1900"/>
              </a:lnSpc>
            </a:pPr>
            <a:r>
              <a:rPr b="1" spc="-5" dirty="0">
                <a:solidFill>
                  <a:srgbClr val="FF0000"/>
                </a:solidFill>
                <a:latin typeface="Arial Black"/>
                <a:cs typeface="Arial Black"/>
              </a:rPr>
              <a:t>(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tla</a:t>
            </a:r>
            <a:r>
              <a:rPr lang="es-MX" b="1" spc="-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s-MX" b="1" spc="-5" dirty="0" err="1">
                <a:solidFill>
                  <a:srgbClr val="FF0000"/>
                </a:solidFill>
                <a:latin typeface="Arial Black"/>
                <a:cs typeface="Arial Black"/>
              </a:rPr>
              <a:t>moniqui</a:t>
            </a:r>
            <a:r>
              <a:rPr b="1" spc="-5" dirty="0">
                <a:solidFill>
                  <a:srgbClr val="FF0000"/>
                </a:solidFill>
                <a:latin typeface="Arial Black"/>
                <a:cs typeface="Arial Black"/>
              </a:rPr>
              <a:t>).</a:t>
            </a:r>
            <a:endParaRPr dirty="0">
              <a:latin typeface="Arial Black"/>
              <a:cs typeface="Arial Black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4319680" y="214101"/>
            <a:ext cx="4824320" cy="90014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/>
          </p:cNvSpPr>
          <p:nvPr/>
        </p:nvSpPr>
        <p:spPr>
          <a:xfrm>
            <a:off x="3374430" y="390664"/>
            <a:ext cx="566386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Quexquich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ipatiu</a:t>
            </a:r>
            <a:r>
              <a:rPr lang="es-MX" sz="28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2800" spc="-5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5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04388" y="1610540"/>
            <a:ext cx="3794760" cy="206274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Lo único que se necesita para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obtener información es</a:t>
            </a:r>
          </a:p>
          <a:p>
            <a:r>
              <a:rPr lang="es-MX" sz="44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Tiempo </a:t>
            </a:r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para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investigar qué es tu derecho y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conseguir la información que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te sirva.</a:t>
            </a:r>
            <a:endParaRPr sz="18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4248835" y="2903719"/>
            <a:ext cx="4895164" cy="3712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2119312" y="4484687"/>
            <a:ext cx="1857375" cy="2373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ounded Rectangle 2"/>
          <p:cNvSpPr/>
          <p:nvPr/>
        </p:nvSpPr>
        <p:spPr>
          <a:xfrm>
            <a:off x="4313494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454880" y="491954"/>
            <a:ext cx="449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necesito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51106" y="2448641"/>
            <a:ext cx="344977" cy="386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91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76687" y="177443"/>
            <a:ext cx="5167312" cy="830476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129031" y="346459"/>
            <a:ext cx="56638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>
              <a:lnSpc>
                <a:spcPct val="100000"/>
              </a:lnSpc>
            </a:pP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moniqui</a:t>
            </a:r>
            <a:r>
              <a:rPr lang="es-MX" sz="3200" spc="-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MX" sz="3200" spc="-5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5561" y="1831905"/>
            <a:ext cx="3794760" cy="1508746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5"/>
              </a:spcBef>
            </a:pP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San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moniqui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yeh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 </a:t>
            </a:r>
            <a:r>
              <a:rPr lang="es-MX" sz="4400" b="1" spc="-5" dirty="0" err="1">
                <a:solidFill>
                  <a:srgbClr val="008000"/>
                </a:solidFill>
                <a:latin typeface="Arial Black"/>
                <a:cs typeface="Arial Black"/>
              </a:rPr>
              <a:t>Itcahxilis</a:t>
            </a:r>
            <a:r>
              <a:rPr sz="4400" b="1" spc="-965" dirty="0">
                <a:solidFill>
                  <a:srgbClr val="00800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ittlatemos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tlenoh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itniqui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uan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5" dirty="0" err="1">
                <a:solidFill>
                  <a:srgbClr val="004080"/>
                </a:solidFill>
                <a:latin typeface="Arial Black"/>
                <a:cs typeface="Arial Black"/>
              </a:rPr>
              <a:t>mitzmatlanis</a:t>
            </a:r>
            <a:r>
              <a:rPr lang="es-MX" sz="1800" b="1" spc="5" dirty="0">
                <a:solidFill>
                  <a:srgbClr val="004080"/>
                </a:solidFill>
                <a:latin typeface="Arial Black"/>
                <a:cs typeface="Arial Black"/>
              </a:rPr>
              <a:t>.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912741" y="2287828"/>
            <a:ext cx="252095" cy="298450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6000" y="0"/>
                </a:moveTo>
                <a:lnTo>
                  <a:pt x="0" y="0"/>
                </a:lnTo>
                <a:lnTo>
                  <a:pt x="0" y="297967"/>
                </a:lnTo>
                <a:lnTo>
                  <a:pt x="126000" y="297967"/>
                </a:lnTo>
                <a:lnTo>
                  <a:pt x="252001" y="148983"/>
                </a:lnTo>
                <a:lnTo>
                  <a:pt x="12600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4518999" y="2145182"/>
            <a:ext cx="4895164" cy="371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2200343" y="3767715"/>
            <a:ext cx="1857375" cy="2373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4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09502" y="1610540"/>
            <a:ext cx="3655695" cy="2592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Las autoridades tienen la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obligación de difundir la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información en los 3 órdenes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de </a:t>
            </a:r>
            <a:r>
              <a:rPr lang="es-MX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gobierno</a:t>
            </a:r>
          </a:p>
          <a:p>
            <a:r>
              <a:rPr sz="3200" b="1" spc="-10" dirty="0" smtClean="0">
                <a:solidFill>
                  <a:srgbClr val="008000"/>
                </a:solidFill>
                <a:latin typeface="Arial Black" panose="020B0A04020102020204" pitchFamily="34" charset="0"/>
                <a:cs typeface="Arial Black"/>
              </a:rPr>
              <a:t>Estatal  </a:t>
            </a:r>
            <a:endParaRPr lang="es-MX" sz="3200" b="1" spc="-10" dirty="0" smtClean="0">
              <a:solidFill>
                <a:srgbClr val="008000"/>
              </a:solidFill>
              <a:latin typeface="Arial Black" panose="020B0A04020102020204" pitchFamily="34" charset="0"/>
              <a:cs typeface="Arial Black"/>
            </a:endParaRPr>
          </a:p>
          <a:p>
            <a:r>
              <a:rPr sz="3200" b="1" spc="-15" dirty="0" smtClean="0">
                <a:solidFill>
                  <a:srgbClr val="008000"/>
                </a:solidFill>
                <a:latin typeface="Arial Black" panose="020B0A04020102020204" pitchFamily="34" charset="0"/>
                <a:cs typeface="Arial Black"/>
              </a:rPr>
              <a:t>Federal</a:t>
            </a:r>
            <a:endParaRPr sz="3200" dirty="0">
              <a:latin typeface="Arial Black" panose="020B0A04020102020204" pitchFamily="34" charset="0"/>
              <a:cs typeface="Arial Black"/>
            </a:endParaRPr>
          </a:p>
          <a:p>
            <a:pPr marL="12700">
              <a:lnSpc>
                <a:spcPts val="3779"/>
              </a:lnSpc>
            </a:pPr>
            <a:r>
              <a:rPr sz="3200" b="1" spc="-5" dirty="0">
                <a:solidFill>
                  <a:srgbClr val="008000"/>
                </a:solidFill>
                <a:latin typeface="Arial Black" panose="020B0A04020102020204" pitchFamily="34" charset="0"/>
                <a:cs typeface="Arial Black"/>
              </a:rPr>
              <a:t>Municipal</a:t>
            </a:r>
            <a:endParaRPr sz="3200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3500437" y="3593756"/>
            <a:ext cx="4810125" cy="2966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5762625" y="2676105"/>
            <a:ext cx="1257616" cy="559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6604000" y="3736242"/>
            <a:ext cx="1824913" cy="1042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ounded Rectangle 2"/>
          <p:cNvSpPr/>
          <p:nvPr/>
        </p:nvSpPr>
        <p:spPr>
          <a:xfrm>
            <a:off x="4313494" y="27477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454880" y="491954"/>
            <a:ext cx="449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Importante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586187" y="2009152"/>
            <a:ext cx="344977" cy="386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50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56364" y="160404"/>
            <a:ext cx="4995861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917373" y="238469"/>
            <a:ext cx="4743858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1325" algn="ctr">
              <a:lnSpc>
                <a:spcPct val="100000"/>
              </a:lnSpc>
            </a:pPr>
            <a:r>
              <a:rPr lang="es-MX" sz="2800" spc="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Simi </a:t>
            </a:r>
            <a:r>
              <a:rPr lang="es-MX" sz="2800" spc="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icnamiqui</a:t>
            </a:r>
            <a:r>
              <a:rPr lang="es-MX" sz="2800" spc="5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itmatis</a:t>
            </a:r>
            <a:endParaRPr lang="es-MX" sz="2800" spc="5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1188" y="1501496"/>
            <a:ext cx="3655695" cy="2564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95"/>
              </a:spcBef>
            </a:pP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In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tiquiuahqueh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icpia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ictematiltisqueh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itniqui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itich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yeyi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pantli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tiquiuahcayotl</a:t>
            </a:r>
            <a:endParaRPr sz="1800" dirty="0">
              <a:latin typeface="Arial Black"/>
              <a:cs typeface="Arial Black"/>
            </a:endParaRPr>
          </a:p>
          <a:p>
            <a:pPr marL="12700" marR="1490345">
              <a:lnSpc>
                <a:spcPts val="3800"/>
              </a:lnSpc>
              <a:spcBef>
                <a:spcPts val="140"/>
              </a:spcBef>
            </a:pPr>
            <a:r>
              <a:rPr sz="3200" b="1" spc="-10" dirty="0">
                <a:solidFill>
                  <a:srgbClr val="008000"/>
                </a:solidFill>
                <a:latin typeface="Arial Black"/>
                <a:cs typeface="Arial Black"/>
              </a:rPr>
              <a:t>Estatal  </a:t>
            </a:r>
            <a:r>
              <a:rPr sz="3200" b="1" spc="-15" dirty="0">
                <a:solidFill>
                  <a:srgbClr val="008000"/>
                </a:solidFill>
                <a:latin typeface="Arial Black"/>
                <a:cs typeface="Arial Black"/>
              </a:rPr>
              <a:t>Federal</a:t>
            </a:r>
            <a:endParaRPr sz="3200" dirty="0">
              <a:latin typeface="Arial Black"/>
              <a:cs typeface="Arial Black"/>
            </a:endParaRPr>
          </a:p>
          <a:p>
            <a:pPr marL="12700">
              <a:lnSpc>
                <a:spcPts val="3779"/>
              </a:lnSpc>
            </a:pPr>
            <a:r>
              <a:rPr sz="3200" b="1" spc="-5" dirty="0">
                <a:solidFill>
                  <a:srgbClr val="008000"/>
                </a:solidFill>
                <a:latin typeface="Arial Black"/>
                <a:cs typeface="Arial Black"/>
              </a:rPr>
              <a:t>Municipal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3731634" y="2905393"/>
            <a:ext cx="4810125" cy="2966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6136697" y="2161309"/>
            <a:ext cx="1469447" cy="737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7081393" y="3360668"/>
            <a:ext cx="1824913" cy="1042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572331" y="1501496"/>
            <a:ext cx="321288" cy="384211"/>
          </a:xfrm>
          <a:custGeom>
            <a:avLst/>
            <a:gdLst/>
            <a:ahLst/>
            <a:cxnLst/>
            <a:rect l="l" t="t" r="r" b="b"/>
            <a:pathLst>
              <a:path w="252094" h="298450">
                <a:moveTo>
                  <a:pt x="126000" y="0"/>
                </a:moveTo>
                <a:lnTo>
                  <a:pt x="0" y="0"/>
                </a:lnTo>
                <a:lnTo>
                  <a:pt x="0" y="297967"/>
                </a:lnTo>
                <a:lnTo>
                  <a:pt x="126000" y="297967"/>
                </a:lnTo>
                <a:lnTo>
                  <a:pt x="252001" y="148983"/>
                </a:lnTo>
                <a:lnTo>
                  <a:pt x="12600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678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52688" y="3973939"/>
            <a:ext cx="3913187" cy="2771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/>
          <p:cNvSpPr/>
          <p:nvPr/>
        </p:nvSpPr>
        <p:spPr>
          <a:xfrm>
            <a:off x="3537064" y="2884520"/>
            <a:ext cx="5116487" cy="3861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ángulo 5"/>
          <p:cNvSpPr/>
          <p:nvPr/>
        </p:nvSpPr>
        <p:spPr>
          <a:xfrm>
            <a:off x="1014095" y="1148248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Investiga y </a:t>
            </a:r>
            <a:r>
              <a:rPr lang="es-MX" dirty="0" smtClean="0">
                <a:solidFill>
                  <a:srgbClr val="004081"/>
                </a:solidFill>
                <a:latin typeface="Arial Black" panose="020B0A04020102020204" pitchFamily="34" charset="0"/>
              </a:rPr>
              <a:t>obtén </a:t>
            </a:r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información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es tu </a:t>
            </a:r>
            <a:r>
              <a:rPr lang="es-MX" sz="32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Derecho y es</a:t>
            </a:r>
          </a:p>
          <a:p>
            <a:r>
              <a:rPr lang="es-MX" sz="32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para tu</a:t>
            </a:r>
          </a:p>
          <a:p>
            <a:r>
              <a:rPr lang="es-MX" sz="32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beneficio.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378369" y="1685035"/>
            <a:ext cx="344977" cy="386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085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11125" y="4006786"/>
            <a:ext cx="3913187" cy="2771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/>
          <p:cNvSpPr/>
          <p:nvPr/>
        </p:nvSpPr>
        <p:spPr>
          <a:xfrm>
            <a:off x="3537064" y="2884520"/>
            <a:ext cx="5116487" cy="3861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053522" y="1226127"/>
            <a:ext cx="4162714" cy="18871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97200"/>
              </a:lnSpc>
              <a:spcBef>
                <a:spcPts val="50"/>
              </a:spcBef>
            </a:pPr>
            <a:r>
              <a:rPr lang="es-MX" sz="1400" spc="-15" dirty="0" err="1" smtClean="0">
                <a:solidFill>
                  <a:srgbClr val="004080"/>
                </a:solidFill>
                <a:latin typeface="Arial Black" panose="020B0A04020102020204" pitchFamily="34" charset="0"/>
              </a:rPr>
              <a:t>Ixtlatlahtlani</a:t>
            </a:r>
            <a:r>
              <a:rPr lang="es-MX" sz="1400" spc="-15" dirty="0" smtClean="0">
                <a:solidFill>
                  <a:srgbClr val="004080"/>
                </a:solidFill>
                <a:latin typeface="Arial Black" panose="020B0A04020102020204" pitchFamily="34" charset="0"/>
              </a:rPr>
              <a:t> </a:t>
            </a:r>
            <a:r>
              <a:rPr lang="es-MX" sz="1400" spc="-15" dirty="0" err="1" smtClean="0">
                <a:solidFill>
                  <a:srgbClr val="004080"/>
                </a:solidFill>
                <a:latin typeface="Arial Black" panose="020B0A04020102020204" pitchFamily="34" charset="0"/>
              </a:rPr>
              <a:t>uan</a:t>
            </a:r>
            <a:r>
              <a:rPr lang="es-MX" sz="1400" spc="-15" dirty="0" smtClean="0">
                <a:solidFill>
                  <a:srgbClr val="004080"/>
                </a:solidFill>
                <a:latin typeface="Arial Black" panose="020B0A04020102020204" pitchFamily="34" charset="0"/>
              </a:rPr>
              <a:t> </a:t>
            </a:r>
            <a:r>
              <a:rPr lang="es-MX" sz="1400" spc="-15" dirty="0" err="1" smtClean="0">
                <a:solidFill>
                  <a:srgbClr val="004080"/>
                </a:solidFill>
                <a:latin typeface="Arial Black" panose="020B0A04020102020204" pitchFamily="34" charset="0"/>
              </a:rPr>
              <a:t>mamitzmatitican</a:t>
            </a:r>
            <a:r>
              <a:rPr lang="es-MX" sz="1400" spc="-15" dirty="0" smtClean="0">
                <a:solidFill>
                  <a:srgbClr val="004080"/>
                </a:solidFill>
                <a:latin typeface="Arial Black" panose="020B0A04020102020204" pitchFamily="34" charset="0"/>
              </a:rPr>
              <a:t>,  non</a:t>
            </a:r>
            <a:r>
              <a:rPr lang="es-MX" sz="1400" spc="-5" dirty="0" smtClean="0">
                <a:solidFill>
                  <a:srgbClr val="004080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Amacah</a:t>
            </a:r>
            <a:r>
              <a:rPr lang="es-MX" sz="2800" spc="-5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mitztzacuiluilis</a:t>
            </a:r>
            <a:r>
              <a:rPr lang="es-MX" sz="2800" spc="-5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uan</a:t>
            </a:r>
            <a:r>
              <a:rPr lang="es-MX" sz="2800" spc="-5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non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mitzualiquilia</a:t>
            </a:r>
            <a:r>
              <a:rPr lang="es-MX" sz="2800" spc="-5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tlen</a:t>
            </a:r>
            <a:r>
              <a:rPr lang="es-MX" sz="2800" spc="-5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rgbClr val="008000"/>
                </a:solidFill>
                <a:latin typeface="Arial Black" panose="020B0A04020102020204" pitchFamily="34" charset="0"/>
              </a:rPr>
              <a:t>cuali</a:t>
            </a:r>
            <a:endParaRPr lang="es-MX" sz="1800" dirty="0">
              <a:latin typeface="Arial Black" panose="020B0A04020102020204" pitchFamily="34" charset="0"/>
            </a:endParaRPr>
          </a:p>
        </p:txBody>
      </p:sp>
      <p:sp>
        <p:nvSpPr>
          <p:cNvPr id="6" name="object 9"/>
          <p:cNvSpPr/>
          <p:nvPr/>
        </p:nvSpPr>
        <p:spPr>
          <a:xfrm>
            <a:off x="378369" y="1685035"/>
            <a:ext cx="344977" cy="386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45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4125190" y="393742"/>
            <a:ext cx="5018809" cy="760730"/>
          </a:xfrm>
          <a:custGeom>
            <a:avLst/>
            <a:gdLst/>
            <a:ahLst/>
            <a:cxnLst/>
            <a:rect l="l" t="t" r="r" b="b"/>
            <a:pathLst>
              <a:path w="5900420" h="760730">
                <a:moveTo>
                  <a:pt x="0" y="0"/>
                </a:moveTo>
                <a:lnTo>
                  <a:pt x="5900407" y="0"/>
                </a:lnTo>
                <a:lnTo>
                  <a:pt x="5900407" y="760679"/>
                </a:lnTo>
                <a:lnTo>
                  <a:pt x="0" y="76067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3600240" y="558663"/>
            <a:ext cx="539770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0070">
              <a:lnSpc>
                <a:spcPct val="100000"/>
              </a:lnSpc>
            </a:pPr>
            <a:r>
              <a:rPr sz="2800" spc="-5" dirty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800" spc="-5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spc="-5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tchiuah</a:t>
            </a:r>
            <a:r>
              <a:rPr sz="2800" spc="-5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" name="object 4"/>
          <p:cNvSpPr/>
          <p:nvPr/>
        </p:nvSpPr>
        <p:spPr>
          <a:xfrm>
            <a:off x="343" y="1818409"/>
            <a:ext cx="4406900" cy="3554521"/>
          </a:xfrm>
          <a:custGeom>
            <a:avLst/>
            <a:gdLst/>
            <a:ahLst/>
            <a:cxnLst/>
            <a:rect l="l" t="t" r="r" b="b"/>
            <a:pathLst>
              <a:path w="4406900" h="3246120">
                <a:moveTo>
                  <a:pt x="3549243" y="0"/>
                </a:moveTo>
                <a:lnTo>
                  <a:pt x="3594963" y="405714"/>
                </a:lnTo>
                <a:lnTo>
                  <a:pt x="3480252" y="433642"/>
                </a:lnTo>
                <a:lnTo>
                  <a:pt x="3367277" y="462784"/>
                </a:lnTo>
                <a:lnTo>
                  <a:pt x="3256037" y="493141"/>
                </a:lnTo>
                <a:lnTo>
                  <a:pt x="3146533" y="524712"/>
                </a:lnTo>
                <a:lnTo>
                  <a:pt x="3038764" y="557497"/>
                </a:lnTo>
                <a:lnTo>
                  <a:pt x="2932731" y="591497"/>
                </a:lnTo>
                <a:lnTo>
                  <a:pt x="2828433" y="626710"/>
                </a:lnTo>
                <a:lnTo>
                  <a:pt x="2725871" y="663138"/>
                </a:lnTo>
                <a:lnTo>
                  <a:pt x="2625044" y="700780"/>
                </a:lnTo>
                <a:lnTo>
                  <a:pt x="2525952" y="739637"/>
                </a:lnTo>
                <a:lnTo>
                  <a:pt x="2428596" y="779707"/>
                </a:lnTo>
                <a:lnTo>
                  <a:pt x="2380569" y="800198"/>
                </a:lnTo>
                <a:lnTo>
                  <a:pt x="2332976" y="820992"/>
                </a:lnTo>
                <a:lnTo>
                  <a:pt x="2285816" y="842090"/>
                </a:lnTo>
                <a:lnTo>
                  <a:pt x="2239091" y="863491"/>
                </a:lnTo>
                <a:lnTo>
                  <a:pt x="2192799" y="885196"/>
                </a:lnTo>
                <a:lnTo>
                  <a:pt x="2146941" y="907205"/>
                </a:lnTo>
                <a:lnTo>
                  <a:pt x="2101517" y="929517"/>
                </a:lnTo>
                <a:lnTo>
                  <a:pt x="2056527" y="952132"/>
                </a:lnTo>
                <a:lnTo>
                  <a:pt x="2011971" y="975051"/>
                </a:lnTo>
                <a:lnTo>
                  <a:pt x="1967848" y="998274"/>
                </a:lnTo>
                <a:lnTo>
                  <a:pt x="1924160" y="1021800"/>
                </a:lnTo>
                <a:lnTo>
                  <a:pt x="1880905" y="1045630"/>
                </a:lnTo>
                <a:lnTo>
                  <a:pt x="1838084" y="1069763"/>
                </a:lnTo>
                <a:lnTo>
                  <a:pt x="1795698" y="1094200"/>
                </a:lnTo>
                <a:lnTo>
                  <a:pt x="1753744" y="1118941"/>
                </a:lnTo>
                <a:lnTo>
                  <a:pt x="1712225" y="1143985"/>
                </a:lnTo>
                <a:lnTo>
                  <a:pt x="1671140" y="1169332"/>
                </a:lnTo>
                <a:lnTo>
                  <a:pt x="1630489" y="1194983"/>
                </a:lnTo>
                <a:lnTo>
                  <a:pt x="1590271" y="1220938"/>
                </a:lnTo>
                <a:lnTo>
                  <a:pt x="1550487" y="1247197"/>
                </a:lnTo>
                <a:lnTo>
                  <a:pt x="1511138" y="1273758"/>
                </a:lnTo>
                <a:lnTo>
                  <a:pt x="1472222" y="1300624"/>
                </a:lnTo>
                <a:lnTo>
                  <a:pt x="1433739" y="1327793"/>
                </a:lnTo>
                <a:lnTo>
                  <a:pt x="1395691" y="1355265"/>
                </a:lnTo>
                <a:lnTo>
                  <a:pt x="1358077" y="1383041"/>
                </a:lnTo>
                <a:lnTo>
                  <a:pt x="1320896" y="1411121"/>
                </a:lnTo>
                <a:lnTo>
                  <a:pt x="1284150" y="1439504"/>
                </a:lnTo>
                <a:lnTo>
                  <a:pt x="1247837" y="1468191"/>
                </a:lnTo>
                <a:lnTo>
                  <a:pt x="1211958" y="1497181"/>
                </a:lnTo>
                <a:lnTo>
                  <a:pt x="1176513" y="1526475"/>
                </a:lnTo>
                <a:lnTo>
                  <a:pt x="1141502" y="1556073"/>
                </a:lnTo>
                <a:lnTo>
                  <a:pt x="1106846" y="1586043"/>
                </a:lnTo>
                <a:lnTo>
                  <a:pt x="1072781" y="1616179"/>
                </a:lnTo>
                <a:lnTo>
                  <a:pt x="1039072" y="1646687"/>
                </a:lnTo>
                <a:lnTo>
                  <a:pt x="1005796" y="1677499"/>
                </a:lnTo>
                <a:lnTo>
                  <a:pt x="972954" y="1708614"/>
                </a:lnTo>
                <a:lnTo>
                  <a:pt x="940546" y="1740033"/>
                </a:lnTo>
                <a:lnTo>
                  <a:pt x="908572" y="1771755"/>
                </a:lnTo>
                <a:lnTo>
                  <a:pt x="877032" y="1803781"/>
                </a:lnTo>
                <a:lnTo>
                  <a:pt x="845926" y="1836111"/>
                </a:lnTo>
                <a:lnTo>
                  <a:pt x="815253" y="1868744"/>
                </a:lnTo>
                <a:lnTo>
                  <a:pt x="785015" y="1901681"/>
                </a:lnTo>
                <a:lnTo>
                  <a:pt x="755210" y="1934921"/>
                </a:lnTo>
                <a:lnTo>
                  <a:pt x="725839" y="1968465"/>
                </a:lnTo>
                <a:lnTo>
                  <a:pt x="696902" y="2002312"/>
                </a:lnTo>
                <a:lnTo>
                  <a:pt x="668399" y="2036463"/>
                </a:lnTo>
                <a:lnTo>
                  <a:pt x="640330" y="2070918"/>
                </a:lnTo>
                <a:lnTo>
                  <a:pt x="612694" y="2105676"/>
                </a:lnTo>
                <a:lnTo>
                  <a:pt x="585493" y="2140737"/>
                </a:lnTo>
                <a:lnTo>
                  <a:pt x="558725" y="2176103"/>
                </a:lnTo>
                <a:lnTo>
                  <a:pt x="532391" y="2211771"/>
                </a:lnTo>
                <a:lnTo>
                  <a:pt x="506491" y="2247744"/>
                </a:lnTo>
                <a:lnTo>
                  <a:pt x="481025" y="2284020"/>
                </a:lnTo>
                <a:lnTo>
                  <a:pt x="455993" y="2320599"/>
                </a:lnTo>
                <a:lnTo>
                  <a:pt x="431395" y="2357482"/>
                </a:lnTo>
                <a:lnTo>
                  <a:pt x="407230" y="2394669"/>
                </a:lnTo>
                <a:lnTo>
                  <a:pt x="383499" y="2432159"/>
                </a:lnTo>
                <a:lnTo>
                  <a:pt x="360203" y="2469953"/>
                </a:lnTo>
                <a:lnTo>
                  <a:pt x="337340" y="2508050"/>
                </a:lnTo>
                <a:lnTo>
                  <a:pt x="314911" y="2546451"/>
                </a:lnTo>
                <a:lnTo>
                  <a:pt x="292916" y="2585156"/>
                </a:lnTo>
                <a:lnTo>
                  <a:pt x="271354" y="2624164"/>
                </a:lnTo>
                <a:lnTo>
                  <a:pt x="250227" y="2663475"/>
                </a:lnTo>
                <a:lnTo>
                  <a:pt x="229534" y="2703091"/>
                </a:lnTo>
                <a:lnTo>
                  <a:pt x="209274" y="2743009"/>
                </a:lnTo>
                <a:lnTo>
                  <a:pt x="189448" y="2783232"/>
                </a:lnTo>
                <a:lnTo>
                  <a:pt x="170056" y="2823758"/>
                </a:lnTo>
                <a:lnTo>
                  <a:pt x="151098" y="2864587"/>
                </a:lnTo>
                <a:lnTo>
                  <a:pt x="132574" y="2905720"/>
                </a:lnTo>
                <a:lnTo>
                  <a:pt x="114484" y="2947157"/>
                </a:lnTo>
                <a:lnTo>
                  <a:pt x="96827" y="2988897"/>
                </a:lnTo>
                <a:lnTo>
                  <a:pt x="79604" y="3030941"/>
                </a:lnTo>
                <a:lnTo>
                  <a:pt x="62816" y="3073288"/>
                </a:lnTo>
                <a:lnTo>
                  <a:pt x="46461" y="3115939"/>
                </a:lnTo>
                <a:lnTo>
                  <a:pt x="30540" y="3158893"/>
                </a:lnTo>
                <a:lnTo>
                  <a:pt x="15053" y="3202151"/>
                </a:lnTo>
                <a:lnTo>
                  <a:pt x="0" y="3245713"/>
                </a:lnTo>
                <a:lnTo>
                  <a:pt x="24942" y="3206393"/>
                </a:lnTo>
                <a:lnTo>
                  <a:pt x="50258" y="3167448"/>
                </a:lnTo>
                <a:lnTo>
                  <a:pt x="75950" y="3128879"/>
                </a:lnTo>
                <a:lnTo>
                  <a:pt x="102015" y="3090686"/>
                </a:lnTo>
                <a:lnTo>
                  <a:pt x="128456" y="3052868"/>
                </a:lnTo>
                <a:lnTo>
                  <a:pt x="155270" y="3015426"/>
                </a:lnTo>
                <a:lnTo>
                  <a:pt x="182460" y="2978360"/>
                </a:lnTo>
                <a:lnTo>
                  <a:pt x="210023" y="2941669"/>
                </a:lnTo>
                <a:lnTo>
                  <a:pt x="237961" y="2905354"/>
                </a:lnTo>
                <a:lnTo>
                  <a:pt x="266274" y="2869414"/>
                </a:lnTo>
                <a:lnTo>
                  <a:pt x="294961" y="2833850"/>
                </a:lnTo>
                <a:lnTo>
                  <a:pt x="324023" y="2798662"/>
                </a:lnTo>
                <a:lnTo>
                  <a:pt x="353459" y="2763849"/>
                </a:lnTo>
                <a:lnTo>
                  <a:pt x="383270" y="2729412"/>
                </a:lnTo>
                <a:lnTo>
                  <a:pt x="413455" y="2695351"/>
                </a:lnTo>
                <a:lnTo>
                  <a:pt x="444015" y="2661665"/>
                </a:lnTo>
                <a:lnTo>
                  <a:pt x="474949" y="2628355"/>
                </a:lnTo>
                <a:lnTo>
                  <a:pt x="506257" y="2595420"/>
                </a:lnTo>
                <a:lnTo>
                  <a:pt x="537941" y="2562861"/>
                </a:lnTo>
                <a:lnTo>
                  <a:pt x="569998" y="2530678"/>
                </a:lnTo>
                <a:lnTo>
                  <a:pt x="602430" y="2498870"/>
                </a:lnTo>
                <a:lnTo>
                  <a:pt x="635237" y="2467438"/>
                </a:lnTo>
                <a:lnTo>
                  <a:pt x="668418" y="2436381"/>
                </a:lnTo>
                <a:lnTo>
                  <a:pt x="701974" y="2405700"/>
                </a:lnTo>
                <a:lnTo>
                  <a:pt x="735904" y="2375395"/>
                </a:lnTo>
                <a:lnTo>
                  <a:pt x="770209" y="2345465"/>
                </a:lnTo>
                <a:lnTo>
                  <a:pt x="804888" y="2315911"/>
                </a:lnTo>
                <a:lnTo>
                  <a:pt x="839941" y="2286733"/>
                </a:lnTo>
                <a:lnTo>
                  <a:pt x="875369" y="2257930"/>
                </a:lnTo>
                <a:lnTo>
                  <a:pt x="911172" y="2229503"/>
                </a:lnTo>
                <a:lnTo>
                  <a:pt x="947349" y="2201452"/>
                </a:lnTo>
                <a:lnTo>
                  <a:pt x="983901" y="2173776"/>
                </a:lnTo>
                <a:lnTo>
                  <a:pt x="1020827" y="2146475"/>
                </a:lnTo>
                <a:lnTo>
                  <a:pt x="1058128" y="2119551"/>
                </a:lnTo>
                <a:lnTo>
                  <a:pt x="1095803" y="2093001"/>
                </a:lnTo>
                <a:lnTo>
                  <a:pt x="1133852" y="2066828"/>
                </a:lnTo>
                <a:lnTo>
                  <a:pt x="1172276" y="2041030"/>
                </a:lnTo>
                <a:lnTo>
                  <a:pt x="1211075" y="2015608"/>
                </a:lnTo>
                <a:lnTo>
                  <a:pt x="1250248" y="1990561"/>
                </a:lnTo>
                <a:lnTo>
                  <a:pt x="1289796" y="1965890"/>
                </a:lnTo>
                <a:lnTo>
                  <a:pt x="1329718" y="1941595"/>
                </a:lnTo>
                <a:lnTo>
                  <a:pt x="1370014" y="1917675"/>
                </a:lnTo>
                <a:lnTo>
                  <a:pt x="1410685" y="1894131"/>
                </a:lnTo>
                <a:lnTo>
                  <a:pt x="1451731" y="1870963"/>
                </a:lnTo>
                <a:lnTo>
                  <a:pt x="1493151" y="1848170"/>
                </a:lnTo>
                <a:lnTo>
                  <a:pt x="1534946" y="1825752"/>
                </a:lnTo>
                <a:lnTo>
                  <a:pt x="1577115" y="1803711"/>
                </a:lnTo>
                <a:lnTo>
                  <a:pt x="1619658" y="1782045"/>
                </a:lnTo>
                <a:lnTo>
                  <a:pt x="1662577" y="1760754"/>
                </a:lnTo>
                <a:lnTo>
                  <a:pt x="1705869" y="1739839"/>
                </a:lnTo>
                <a:lnTo>
                  <a:pt x="1749536" y="1719300"/>
                </a:lnTo>
                <a:lnTo>
                  <a:pt x="1793578" y="1699137"/>
                </a:lnTo>
                <a:lnTo>
                  <a:pt x="1837994" y="1679349"/>
                </a:lnTo>
                <a:lnTo>
                  <a:pt x="1882784" y="1659936"/>
                </a:lnTo>
                <a:lnTo>
                  <a:pt x="1927950" y="1640900"/>
                </a:lnTo>
                <a:lnTo>
                  <a:pt x="1973489" y="1622239"/>
                </a:lnTo>
                <a:lnTo>
                  <a:pt x="2019403" y="1603953"/>
                </a:lnTo>
                <a:lnTo>
                  <a:pt x="2065692" y="1586043"/>
                </a:lnTo>
                <a:lnTo>
                  <a:pt x="2112355" y="1568509"/>
                </a:lnTo>
                <a:lnTo>
                  <a:pt x="2159392" y="1551350"/>
                </a:lnTo>
                <a:lnTo>
                  <a:pt x="2206805" y="1534567"/>
                </a:lnTo>
                <a:lnTo>
                  <a:pt x="2254591" y="1518160"/>
                </a:lnTo>
                <a:lnTo>
                  <a:pt x="2302752" y="1502128"/>
                </a:lnTo>
                <a:lnTo>
                  <a:pt x="2351288" y="1486472"/>
                </a:lnTo>
                <a:lnTo>
                  <a:pt x="2449483" y="1456286"/>
                </a:lnTo>
                <a:lnTo>
                  <a:pt x="2549175" y="1427603"/>
                </a:lnTo>
                <a:lnTo>
                  <a:pt x="2650366" y="1400423"/>
                </a:lnTo>
                <a:lnTo>
                  <a:pt x="2753055" y="1374745"/>
                </a:lnTo>
                <a:lnTo>
                  <a:pt x="2857241" y="1350569"/>
                </a:lnTo>
                <a:lnTo>
                  <a:pt x="2962926" y="1327896"/>
                </a:lnTo>
                <a:lnTo>
                  <a:pt x="3070109" y="1306725"/>
                </a:lnTo>
                <a:lnTo>
                  <a:pt x="3178789" y="1287057"/>
                </a:lnTo>
                <a:lnTo>
                  <a:pt x="3288968" y="1268891"/>
                </a:lnTo>
                <a:lnTo>
                  <a:pt x="3400645" y="1252227"/>
                </a:lnTo>
                <a:lnTo>
                  <a:pt x="3513820" y="1237066"/>
                </a:lnTo>
                <a:lnTo>
                  <a:pt x="3628492" y="1223408"/>
                </a:lnTo>
                <a:lnTo>
                  <a:pt x="3686390" y="1217142"/>
                </a:lnTo>
                <a:lnTo>
                  <a:pt x="4013051" y="1217142"/>
                </a:lnTo>
                <a:lnTo>
                  <a:pt x="4406392" y="649135"/>
                </a:lnTo>
                <a:lnTo>
                  <a:pt x="3549243" y="0"/>
                </a:lnTo>
                <a:close/>
              </a:path>
              <a:path w="4406900" h="3246120">
                <a:moveTo>
                  <a:pt x="4013051" y="1217142"/>
                </a:moveTo>
                <a:lnTo>
                  <a:pt x="3686390" y="1217142"/>
                </a:lnTo>
                <a:lnTo>
                  <a:pt x="3732098" y="1622856"/>
                </a:lnTo>
                <a:lnTo>
                  <a:pt x="4013051" y="1217142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 txBox="1"/>
          <p:nvPr/>
        </p:nvSpPr>
        <p:spPr>
          <a:xfrm>
            <a:off x="5454510" y="1818409"/>
            <a:ext cx="2294255" cy="2400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endParaRPr lang="es-MX" sz="1800" b="1" dirty="0">
              <a:solidFill>
                <a:srgbClr val="004080"/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Itmitzmatlanih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itquitah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mactlepanitacan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nic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teh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icpia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b="1" dirty="0" err="1">
                <a:solidFill>
                  <a:srgbClr val="004080"/>
                </a:solidFill>
                <a:latin typeface="Arial Black"/>
                <a:cs typeface="Arial Black"/>
              </a:rPr>
              <a:t>itmatis</a:t>
            </a:r>
            <a:r>
              <a:rPr lang="es-MX" b="1" dirty="0">
                <a:solidFill>
                  <a:srgbClr val="004080"/>
                </a:solidFill>
                <a:latin typeface="Arial Black"/>
                <a:cs typeface="Arial Black"/>
              </a:rPr>
              <a:t>. </a:t>
            </a:r>
            <a:r>
              <a:rPr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sz="2400" b="1" spc="-5" dirty="0">
                <a:solidFill>
                  <a:srgbClr val="008000"/>
                </a:solidFill>
                <a:latin typeface="Arial Black"/>
                <a:cs typeface="Arial Black"/>
              </a:rPr>
              <a:t>Derecho </a:t>
            </a:r>
            <a:r>
              <a:rPr sz="2400" b="1" dirty="0">
                <a:solidFill>
                  <a:srgbClr val="008000"/>
                </a:solidFill>
                <a:latin typeface="Arial Black"/>
                <a:cs typeface="Arial Black"/>
              </a:rPr>
              <a:t>a  </a:t>
            </a:r>
            <a:r>
              <a:rPr sz="2400" b="1" spc="-35" dirty="0">
                <a:solidFill>
                  <a:srgbClr val="008000"/>
                </a:solidFill>
                <a:latin typeface="Arial Black"/>
                <a:cs typeface="Arial Black"/>
              </a:rPr>
              <a:t>Saber.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5454510" y="4478481"/>
            <a:ext cx="3060763" cy="1901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1379925" y="2129026"/>
            <a:ext cx="1795780" cy="1795780"/>
          </a:xfrm>
          <a:custGeom>
            <a:avLst/>
            <a:gdLst/>
            <a:ahLst/>
            <a:cxnLst/>
            <a:rect l="l" t="t" r="r" b="b"/>
            <a:pathLst>
              <a:path w="1795780" h="1795779">
                <a:moveTo>
                  <a:pt x="897863" y="0"/>
                </a:moveTo>
                <a:lnTo>
                  <a:pt x="850178" y="1244"/>
                </a:lnTo>
                <a:lnTo>
                  <a:pt x="803142" y="4936"/>
                </a:lnTo>
                <a:lnTo>
                  <a:pt x="756816" y="11015"/>
                </a:lnTo>
                <a:lnTo>
                  <a:pt x="711262" y="19416"/>
                </a:lnTo>
                <a:lnTo>
                  <a:pt x="666543" y="30080"/>
                </a:lnTo>
                <a:lnTo>
                  <a:pt x="622720" y="42943"/>
                </a:lnTo>
                <a:lnTo>
                  <a:pt x="579856" y="57943"/>
                </a:lnTo>
                <a:lnTo>
                  <a:pt x="538012" y="75019"/>
                </a:lnTo>
                <a:lnTo>
                  <a:pt x="497251" y="94109"/>
                </a:lnTo>
                <a:lnTo>
                  <a:pt x="457635" y="115150"/>
                </a:lnTo>
                <a:lnTo>
                  <a:pt x="419225" y="138080"/>
                </a:lnTo>
                <a:lnTo>
                  <a:pt x="382084" y="162837"/>
                </a:lnTo>
                <a:lnTo>
                  <a:pt x="346274" y="189360"/>
                </a:lnTo>
                <a:lnTo>
                  <a:pt x="311857" y="217585"/>
                </a:lnTo>
                <a:lnTo>
                  <a:pt x="278894" y="247452"/>
                </a:lnTo>
                <a:lnTo>
                  <a:pt x="247449" y="278898"/>
                </a:lnTo>
                <a:lnTo>
                  <a:pt x="217582" y="311861"/>
                </a:lnTo>
                <a:lnTo>
                  <a:pt x="189357" y="346279"/>
                </a:lnTo>
                <a:lnTo>
                  <a:pt x="162835" y="382089"/>
                </a:lnTo>
                <a:lnTo>
                  <a:pt x="138078" y="419231"/>
                </a:lnTo>
                <a:lnTo>
                  <a:pt x="115148" y="457641"/>
                </a:lnTo>
                <a:lnTo>
                  <a:pt x="94107" y="497259"/>
                </a:lnTo>
                <a:lnTo>
                  <a:pt x="75018" y="538020"/>
                </a:lnTo>
                <a:lnTo>
                  <a:pt x="57943" y="579865"/>
                </a:lnTo>
                <a:lnTo>
                  <a:pt x="42942" y="622730"/>
                </a:lnTo>
                <a:lnTo>
                  <a:pt x="30079" y="666553"/>
                </a:lnTo>
                <a:lnTo>
                  <a:pt x="19416" y="711273"/>
                </a:lnTo>
                <a:lnTo>
                  <a:pt x="11014" y="756828"/>
                </a:lnTo>
                <a:lnTo>
                  <a:pt x="4936" y="803154"/>
                </a:lnTo>
                <a:lnTo>
                  <a:pt x="1244" y="850191"/>
                </a:lnTo>
                <a:lnTo>
                  <a:pt x="0" y="897877"/>
                </a:lnTo>
                <a:lnTo>
                  <a:pt x="1244" y="945561"/>
                </a:lnTo>
                <a:lnTo>
                  <a:pt x="4936" y="992597"/>
                </a:lnTo>
                <a:lnTo>
                  <a:pt x="11014" y="1038923"/>
                </a:lnTo>
                <a:lnTo>
                  <a:pt x="19416" y="1084476"/>
                </a:lnTo>
                <a:lnTo>
                  <a:pt x="30079" y="1129195"/>
                </a:lnTo>
                <a:lnTo>
                  <a:pt x="42942" y="1173018"/>
                </a:lnTo>
                <a:lnTo>
                  <a:pt x="57943" y="1215882"/>
                </a:lnTo>
                <a:lnTo>
                  <a:pt x="75018" y="1257726"/>
                </a:lnTo>
                <a:lnTo>
                  <a:pt x="94107" y="1298487"/>
                </a:lnTo>
                <a:lnTo>
                  <a:pt x="115148" y="1338103"/>
                </a:lnTo>
                <a:lnTo>
                  <a:pt x="138078" y="1376513"/>
                </a:lnTo>
                <a:lnTo>
                  <a:pt x="162835" y="1413654"/>
                </a:lnTo>
                <a:lnTo>
                  <a:pt x="189357" y="1449465"/>
                </a:lnTo>
                <a:lnTo>
                  <a:pt x="217582" y="1483882"/>
                </a:lnTo>
                <a:lnTo>
                  <a:pt x="247449" y="1516845"/>
                </a:lnTo>
                <a:lnTo>
                  <a:pt x="278894" y="1548290"/>
                </a:lnTo>
                <a:lnTo>
                  <a:pt x="311857" y="1578157"/>
                </a:lnTo>
                <a:lnTo>
                  <a:pt x="346274" y="1606382"/>
                </a:lnTo>
                <a:lnTo>
                  <a:pt x="382084" y="1632905"/>
                </a:lnTo>
                <a:lnTo>
                  <a:pt x="419225" y="1657662"/>
                </a:lnTo>
                <a:lnTo>
                  <a:pt x="457635" y="1680592"/>
                </a:lnTo>
                <a:lnTo>
                  <a:pt x="497251" y="1701632"/>
                </a:lnTo>
                <a:lnTo>
                  <a:pt x="538012" y="1720722"/>
                </a:lnTo>
                <a:lnTo>
                  <a:pt x="579856" y="1737798"/>
                </a:lnTo>
                <a:lnTo>
                  <a:pt x="622720" y="1752798"/>
                </a:lnTo>
                <a:lnTo>
                  <a:pt x="666543" y="1765661"/>
                </a:lnTo>
                <a:lnTo>
                  <a:pt x="711262" y="1776325"/>
                </a:lnTo>
                <a:lnTo>
                  <a:pt x="756816" y="1784726"/>
                </a:lnTo>
                <a:lnTo>
                  <a:pt x="803142" y="1790804"/>
                </a:lnTo>
                <a:lnTo>
                  <a:pt x="850178" y="1794497"/>
                </a:lnTo>
                <a:lnTo>
                  <a:pt x="897863" y="1795741"/>
                </a:lnTo>
                <a:lnTo>
                  <a:pt x="945548" y="1794497"/>
                </a:lnTo>
                <a:lnTo>
                  <a:pt x="992585" y="1790804"/>
                </a:lnTo>
                <a:lnTo>
                  <a:pt x="1038912" y="1784726"/>
                </a:lnTo>
                <a:lnTo>
                  <a:pt x="1084466" y="1776325"/>
                </a:lnTo>
                <a:lnTo>
                  <a:pt x="1129186" y="1765661"/>
                </a:lnTo>
                <a:lnTo>
                  <a:pt x="1173009" y="1752798"/>
                </a:lnTo>
                <a:lnTo>
                  <a:pt x="1215873" y="1737798"/>
                </a:lnTo>
                <a:lnTo>
                  <a:pt x="1257717" y="1720722"/>
                </a:lnTo>
                <a:lnTo>
                  <a:pt x="1298479" y="1701632"/>
                </a:lnTo>
                <a:lnTo>
                  <a:pt x="1338095" y="1680592"/>
                </a:lnTo>
                <a:lnTo>
                  <a:pt x="1376505" y="1657662"/>
                </a:lnTo>
                <a:lnTo>
                  <a:pt x="1413646" y="1632905"/>
                </a:lnTo>
                <a:lnTo>
                  <a:pt x="1449456" y="1606382"/>
                </a:lnTo>
                <a:lnTo>
                  <a:pt x="1483873" y="1578157"/>
                </a:lnTo>
                <a:lnTo>
                  <a:pt x="1516836" y="1548290"/>
                </a:lnTo>
                <a:lnTo>
                  <a:pt x="1548281" y="1516845"/>
                </a:lnTo>
                <a:lnTo>
                  <a:pt x="1578147" y="1483882"/>
                </a:lnTo>
                <a:lnTo>
                  <a:pt x="1606372" y="1449465"/>
                </a:lnTo>
                <a:lnTo>
                  <a:pt x="1632894" y="1413654"/>
                </a:lnTo>
                <a:lnTo>
                  <a:pt x="1657651" y="1376513"/>
                </a:lnTo>
                <a:lnTo>
                  <a:pt x="1680581" y="1338103"/>
                </a:lnTo>
                <a:lnTo>
                  <a:pt x="1701621" y="1298487"/>
                </a:lnTo>
                <a:lnTo>
                  <a:pt x="1720710" y="1257726"/>
                </a:lnTo>
                <a:lnTo>
                  <a:pt x="1737785" y="1215882"/>
                </a:lnTo>
                <a:lnTo>
                  <a:pt x="1752785" y="1173018"/>
                </a:lnTo>
                <a:lnTo>
                  <a:pt x="1765648" y="1129195"/>
                </a:lnTo>
                <a:lnTo>
                  <a:pt x="1776311" y="1084476"/>
                </a:lnTo>
                <a:lnTo>
                  <a:pt x="1784713" y="1038923"/>
                </a:lnTo>
                <a:lnTo>
                  <a:pt x="1790791" y="992597"/>
                </a:lnTo>
                <a:lnTo>
                  <a:pt x="1794483" y="945561"/>
                </a:lnTo>
                <a:lnTo>
                  <a:pt x="1795727" y="897877"/>
                </a:lnTo>
                <a:lnTo>
                  <a:pt x="1794483" y="850191"/>
                </a:lnTo>
                <a:lnTo>
                  <a:pt x="1790791" y="803154"/>
                </a:lnTo>
                <a:lnTo>
                  <a:pt x="1784713" y="756828"/>
                </a:lnTo>
                <a:lnTo>
                  <a:pt x="1776311" y="711273"/>
                </a:lnTo>
                <a:lnTo>
                  <a:pt x="1765648" y="666553"/>
                </a:lnTo>
                <a:lnTo>
                  <a:pt x="1752785" y="622730"/>
                </a:lnTo>
                <a:lnTo>
                  <a:pt x="1737785" y="579865"/>
                </a:lnTo>
                <a:lnTo>
                  <a:pt x="1720710" y="538020"/>
                </a:lnTo>
                <a:lnTo>
                  <a:pt x="1701621" y="497259"/>
                </a:lnTo>
                <a:lnTo>
                  <a:pt x="1680581" y="457641"/>
                </a:lnTo>
                <a:lnTo>
                  <a:pt x="1657651" y="419231"/>
                </a:lnTo>
                <a:lnTo>
                  <a:pt x="1632894" y="382089"/>
                </a:lnTo>
                <a:lnTo>
                  <a:pt x="1606372" y="346279"/>
                </a:lnTo>
                <a:lnTo>
                  <a:pt x="1578147" y="311861"/>
                </a:lnTo>
                <a:lnTo>
                  <a:pt x="1548281" y="278898"/>
                </a:lnTo>
                <a:lnTo>
                  <a:pt x="1516836" y="247452"/>
                </a:lnTo>
                <a:lnTo>
                  <a:pt x="1483873" y="217585"/>
                </a:lnTo>
                <a:lnTo>
                  <a:pt x="1449456" y="189360"/>
                </a:lnTo>
                <a:lnTo>
                  <a:pt x="1413646" y="162837"/>
                </a:lnTo>
                <a:lnTo>
                  <a:pt x="1376505" y="138080"/>
                </a:lnTo>
                <a:lnTo>
                  <a:pt x="1338095" y="115150"/>
                </a:lnTo>
                <a:lnTo>
                  <a:pt x="1298479" y="94109"/>
                </a:lnTo>
                <a:lnTo>
                  <a:pt x="1257717" y="75019"/>
                </a:lnTo>
                <a:lnTo>
                  <a:pt x="1215873" y="57943"/>
                </a:lnTo>
                <a:lnTo>
                  <a:pt x="1173009" y="42943"/>
                </a:lnTo>
                <a:lnTo>
                  <a:pt x="1129186" y="30080"/>
                </a:lnTo>
                <a:lnTo>
                  <a:pt x="1084466" y="19416"/>
                </a:lnTo>
                <a:lnTo>
                  <a:pt x="1038912" y="11015"/>
                </a:lnTo>
                <a:lnTo>
                  <a:pt x="992585" y="4936"/>
                </a:lnTo>
                <a:lnTo>
                  <a:pt x="945548" y="1244"/>
                </a:lnTo>
                <a:lnTo>
                  <a:pt x="897863" y="0"/>
                </a:lnTo>
                <a:close/>
              </a:path>
            </a:pathLst>
          </a:custGeom>
          <a:solidFill>
            <a:srgbClr val="011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 txBox="1"/>
          <p:nvPr/>
        </p:nvSpPr>
        <p:spPr>
          <a:xfrm>
            <a:off x="1599383" y="2842250"/>
            <a:ext cx="157632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400" b="1" dirty="0" smtClean="0">
                <a:solidFill>
                  <a:srgbClr val="FFFFFF"/>
                </a:solidFill>
                <a:latin typeface="Arial Black"/>
                <a:cs typeface="Arial Black"/>
              </a:rPr>
              <a:t>ITAIPUE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5033497" y="2129026"/>
            <a:ext cx="344977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95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09736" y="5532506"/>
            <a:ext cx="530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Traductora: Elizabeth Márquez Hernández </a:t>
            </a:r>
          </a:p>
          <a:p>
            <a:pPr algn="ctr"/>
            <a:r>
              <a:rPr lang="es-MX" sz="2000" dirty="0" smtClean="0">
                <a:hlinkClick r:id="rId2"/>
              </a:rPr>
              <a:t>elizabeth.marquez@untimexico.org</a:t>
            </a:r>
            <a:endParaRPr lang="es-MX" sz="2000" dirty="0" smtClean="0"/>
          </a:p>
        </p:txBody>
      </p:sp>
      <p:sp>
        <p:nvSpPr>
          <p:cNvPr id="6" name="object 2"/>
          <p:cNvSpPr/>
          <p:nvPr/>
        </p:nvSpPr>
        <p:spPr>
          <a:xfrm>
            <a:off x="2280895" y="2000649"/>
            <a:ext cx="4995861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object 2"/>
          <p:cNvSpPr txBox="1">
            <a:spLocks/>
          </p:cNvSpPr>
          <p:nvPr/>
        </p:nvSpPr>
        <p:spPr>
          <a:xfrm>
            <a:off x="0" y="2057132"/>
            <a:ext cx="8428202" cy="791039"/>
          </a:xfrm>
          <a:prstGeom prst="rect">
            <a:avLst/>
          </a:prstGeom>
        </p:spPr>
        <p:txBody>
          <a:bodyPr vert="horz" wrap="square" lIns="0" tIns="112829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650" indent="0" algn="ctr">
              <a:lnSpc>
                <a:spcPct val="100000"/>
              </a:lnSpc>
              <a:buNone/>
            </a:pPr>
            <a:r>
              <a:rPr lang="es-MX" sz="4400" spc="15" dirty="0" err="1" smtClean="0">
                <a:solidFill>
                  <a:schemeClr val="bg1"/>
                </a:solidFill>
              </a:rPr>
              <a:t>Tlasohcamatictzin</a:t>
            </a:r>
            <a:endParaRPr lang="es-MX" sz="4400" spc="15" dirty="0">
              <a:solidFill>
                <a:schemeClr val="bg1"/>
              </a:solidFill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2925041" y="1181368"/>
            <a:ext cx="4678680" cy="791039"/>
          </a:xfrm>
          <a:prstGeom prst="rect">
            <a:avLst/>
          </a:prstGeom>
        </p:spPr>
        <p:txBody>
          <a:bodyPr vert="horz" wrap="square" lIns="0" tIns="112829" rIns="0" bIns="0" rtlCol="0">
            <a:spAutoFit/>
          </a:bodyPr>
          <a:lstStyle>
            <a:lvl1pPr marL="0">
              <a:defRPr sz="9000" b="1" i="0">
                <a:solidFill>
                  <a:srgbClr val="17375E"/>
                </a:solidFill>
                <a:latin typeface="Arial Black"/>
                <a:ea typeface="+mn-ea"/>
                <a:cs typeface="Arial Blac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8732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400" kern="0" spc="15" noProof="0" dirty="0" smtClean="0"/>
              <a:t>Gracias</a:t>
            </a:r>
            <a:endParaRPr kumimoji="0" lang="es-MX" sz="4400" b="1" i="0" u="none" strike="noStrike" kern="0" cap="none" spc="15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310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1921764"/>
            <a:ext cx="4211955" cy="3094355"/>
          </a:xfrm>
          <a:custGeom>
            <a:avLst/>
            <a:gdLst/>
            <a:ahLst/>
            <a:cxnLst/>
            <a:rect l="l" t="t" r="r" b="b"/>
            <a:pathLst>
              <a:path w="4211955" h="3094354">
                <a:moveTo>
                  <a:pt x="3390493" y="0"/>
                </a:moveTo>
                <a:lnTo>
                  <a:pt x="3434283" y="388670"/>
                </a:lnTo>
                <a:lnTo>
                  <a:pt x="3318594" y="416880"/>
                </a:lnTo>
                <a:lnTo>
                  <a:pt x="3204750" y="446381"/>
                </a:lnTo>
                <a:lnTo>
                  <a:pt x="3092750" y="477171"/>
                </a:lnTo>
                <a:lnTo>
                  <a:pt x="2982594" y="509252"/>
                </a:lnTo>
                <a:lnTo>
                  <a:pt x="2874282" y="542623"/>
                </a:lnTo>
                <a:lnTo>
                  <a:pt x="2767815" y="577285"/>
                </a:lnTo>
                <a:lnTo>
                  <a:pt x="2663191" y="613236"/>
                </a:lnTo>
                <a:lnTo>
                  <a:pt x="2560411" y="650478"/>
                </a:lnTo>
                <a:lnTo>
                  <a:pt x="2459476" y="689010"/>
                </a:lnTo>
                <a:lnTo>
                  <a:pt x="2409700" y="708760"/>
                </a:lnTo>
                <a:lnTo>
                  <a:pt x="2360384" y="728833"/>
                </a:lnTo>
                <a:lnTo>
                  <a:pt x="2311530" y="749228"/>
                </a:lnTo>
                <a:lnTo>
                  <a:pt x="2263137" y="769945"/>
                </a:lnTo>
                <a:lnTo>
                  <a:pt x="2215205" y="790986"/>
                </a:lnTo>
                <a:lnTo>
                  <a:pt x="2167734" y="812348"/>
                </a:lnTo>
                <a:lnTo>
                  <a:pt x="2120724" y="834034"/>
                </a:lnTo>
                <a:lnTo>
                  <a:pt x="2074175" y="856042"/>
                </a:lnTo>
                <a:lnTo>
                  <a:pt x="2028087" y="878372"/>
                </a:lnTo>
                <a:lnTo>
                  <a:pt x="1982460" y="901025"/>
                </a:lnTo>
                <a:lnTo>
                  <a:pt x="1937294" y="924001"/>
                </a:lnTo>
                <a:lnTo>
                  <a:pt x="1892589" y="947299"/>
                </a:lnTo>
                <a:lnTo>
                  <a:pt x="1848345" y="970919"/>
                </a:lnTo>
                <a:lnTo>
                  <a:pt x="1804562" y="994863"/>
                </a:lnTo>
                <a:lnTo>
                  <a:pt x="1761240" y="1019129"/>
                </a:lnTo>
                <a:lnTo>
                  <a:pt x="1718380" y="1043717"/>
                </a:lnTo>
                <a:lnTo>
                  <a:pt x="1675980" y="1068628"/>
                </a:lnTo>
                <a:lnTo>
                  <a:pt x="1634041" y="1093861"/>
                </a:lnTo>
                <a:lnTo>
                  <a:pt x="1592563" y="1119418"/>
                </a:lnTo>
                <a:lnTo>
                  <a:pt x="1551546" y="1145296"/>
                </a:lnTo>
                <a:lnTo>
                  <a:pt x="1510991" y="1171497"/>
                </a:lnTo>
                <a:lnTo>
                  <a:pt x="1470896" y="1198021"/>
                </a:lnTo>
                <a:lnTo>
                  <a:pt x="1431262" y="1224868"/>
                </a:lnTo>
                <a:lnTo>
                  <a:pt x="1392090" y="1252037"/>
                </a:lnTo>
                <a:lnTo>
                  <a:pt x="1353378" y="1279528"/>
                </a:lnTo>
                <a:lnTo>
                  <a:pt x="1315128" y="1307342"/>
                </a:lnTo>
                <a:lnTo>
                  <a:pt x="1277338" y="1335479"/>
                </a:lnTo>
                <a:lnTo>
                  <a:pt x="1240010" y="1363938"/>
                </a:lnTo>
                <a:lnTo>
                  <a:pt x="1203142" y="1392720"/>
                </a:lnTo>
                <a:lnTo>
                  <a:pt x="1166736" y="1421824"/>
                </a:lnTo>
                <a:lnTo>
                  <a:pt x="1130790" y="1451251"/>
                </a:lnTo>
                <a:lnTo>
                  <a:pt x="1095306" y="1481000"/>
                </a:lnTo>
                <a:lnTo>
                  <a:pt x="1060282" y="1511072"/>
                </a:lnTo>
                <a:lnTo>
                  <a:pt x="1025720" y="1541467"/>
                </a:lnTo>
                <a:lnTo>
                  <a:pt x="991619" y="1572184"/>
                </a:lnTo>
                <a:lnTo>
                  <a:pt x="957978" y="1603224"/>
                </a:lnTo>
                <a:lnTo>
                  <a:pt x="924799" y="1634586"/>
                </a:lnTo>
                <a:lnTo>
                  <a:pt x="892081" y="1666271"/>
                </a:lnTo>
                <a:lnTo>
                  <a:pt x="859823" y="1698278"/>
                </a:lnTo>
                <a:lnTo>
                  <a:pt x="828027" y="1730608"/>
                </a:lnTo>
                <a:lnTo>
                  <a:pt x="796692" y="1763261"/>
                </a:lnTo>
                <a:lnTo>
                  <a:pt x="765818" y="1796236"/>
                </a:lnTo>
                <a:lnTo>
                  <a:pt x="735405" y="1829533"/>
                </a:lnTo>
                <a:lnTo>
                  <a:pt x="705452" y="1863154"/>
                </a:lnTo>
                <a:lnTo>
                  <a:pt x="675961" y="1897096"/>
                </a:lnTo>
                <a:lnTo>
                  <a:pt x="646931" y="1931362"/>
                </a:lnTo>
                <a:lnTo>
                  <a:pt x="618362" y="1965950"/>
                </a:lnTo>
                <a:lnTo>
                  <a:pt x="590254" y="2000860"/>
                </a:lnTo>
                <a:lnTo>
                  <a:pt x="562607" y="2036093"/>
                </a:lnTo>
                <a:lnTo>
                  <a:pt x="535421" y="2071649"/>
                </a:lnTo>
                <a:lnTo>
                  <a:pt x="508696" y="2107527"/>
                </a:lnTo>
                <a:lnTo>
                  <a:pt x="482432" y="2143728"/>
                </a:lnTo>
                <a:lnTo>
                  <a:pt x="456629" y="2180251"/>
                </a:lnTo>
                <a:lnTo>
                  <a:pt x="431288" y="2217097"/>
                </a:lnTo>
                <a:lnTo>
                  <a:pt x="406407" y="2254265"/>
                </a:lnTo>
                <a:lnTo>
                  <a:pt x="381987" y="2291756"/>
                </a:lnTo>
                <a:lnTo>
                  <a:pt x="358028" y="2329570"/>
                </a:lnTo>
                <a:lnTo>
                  <a:pt x="334530" y="2367706"/>
                </a:lnTo>
                <a:lnTo>
                  <a:pt x="311493" y="2406165"/>
                </a:lnTo>
                <a:lnTo>
                  <a:pt x="288918" y="2444946"/>
                </a:lnTo>
                <a:lnTo>
                  <a:pt x="266803" y="2484050"/>
                </a:lnTo>
                <a:lnTo>
                  <a:pt x="245149" y="2523476"/>
                </a:lnTo>
                <a:lnTo>
                  <a:pt x="223957" y="2563225"/>
                </a:lnTo>
                <a:lnTo>
                  <a:pt x="203225" y="2603297"/>
                </a:lnTo>
                <a:lnTo>
                  <a:pt x="182954" y="2643691"/>
                </a:lnTo>
                <a:lnTo>
                  <a:pt x="163145" y="2684407"/>
                </a:lnTo>
                <a:lnTo>
                  <a:pt x="143796" y="2725447"/>
                </a:lnTo>
                <a:lnTo>
                  <a:pt x="124909" y="2766808"/>
                </a:lnTo>
                <a:lnTo>
                  <a:pt x="106482" y="2808493"/>
                </a:lnTo>
                <a:lnTo>
                  <a:pt x="88517" y="2850500"/>
                </a:lnTo>
                <a:lnTo>
                  <a:pt x="71012" y="2892829"/>
                </a:lnTo>
                <a:lnTo>
                  <a:pt x="53969" y="2935481"/>
                </a:lnTo>
                <a:lnTo>
                  <a:pt x="37387" y="2978456"/>
                </a:lnTo>
                <a:lnTo>
                  <a:pt x="21265" y="3021753"/>
                </a:lnTo>
                <a:lnTo>
                  <a:pt x="5605" y="3065373"/>
                </a:lnTo>
                <a:lnTo>
                  <a:pt x="0" y="3081578"/>
                </a:lnTo>
                <a:lnTo>
                  <a:pt x="0" y="3094199"/>
                </a:lnTo>
                <a:lnTo>
                  <a:pt x="15433" y="3069884"/>
                </a:lnTo>
                <a:lnTo>
                  <a:pt x="40853" y="3030847"/>
                </a:lnTo>
                <a:lnTo>
                  <a:pt x="66667" y="2992205"/>
                </a:lnTo>
                <a:lnTo>
                  <a:pt x="92875" y="2953957"/>
                </a:lnTo>
                <a:lnTo>
                  <a:pt x="119475" y="2916104"/>
                </a:lnTo>
                <a:lnTo>
                  <a:pt x="146469" y="2878645"/>
                </a:lnTo>
                <a:lnTo>
                  <a:pt x="173856" y="2841581"/>
                </a:lnTo>
                <a:lnTo>
                  <a:pt x="201637" y="2804911"/>
                </a:lnTo>
                <a:lnTo>
                  <a:pt x="229810" y="2768636"/>
                </a:lnTo>
                <a:lnTo>
                  <a:pt x="258378" y="2732755"/>
                </a:lnTo>
                <a:lnTo>
                  <a:pt x="287338" y="2697268"/>
                </a:lnTo>
                <a:lnTo>
                  <a:pt x="316692" y="2662177"/>
                </a:lnTo>
                <a:lnTo>
                  <a:pt x="346439" y="2627479"/>
                </a:lnTo>
                <a:lnTo>
                  <a:pt x="376579" y="2593176"/>
                </a:lnTo>
                <a:lnTo>
                  <a:pt x="407113" y="2559268"/>
                </a:lnTo>
                <a:lnTo>
                  <a:pt x="438040" y="2525754"/>
                </a:lnTo>
                <a:lnTo>
                  <a:pt x="469360" y="2492635"/>
                </a:lnTo>
                <a:lnTo>
                  <a:pt x="501074" y="2459910"/>
                </a:lnTo>
                <a:lnTo>
                  <a:pt x="533181" y="2427579"/>
                </a:lnTo>
                <a:lnTo>
                  <a:pt x="565681" y="2395643"/>
                </a:lnTo>
                <a:lnTo>
                  <a:pt x="598575" y="2364102"/>
                </a:lnTo>
                <a:lnTo>
                  <a:pt x="631862" y="2332955"/>
                </a:lnTo>
                <a:lnTo>
                  <a:pt x="665542" y="2302203"/>
                </a:lnTo>
                <a:lnTo>
                  <a:pt x="699616" y="2271845"/>
                </a:lnTo>
                <a:lnTo>
                  <a:pt x="734082" y="2241881"/>
                </a:lnTo>
                <a:lnTo>
                  <a:pt x="768943" y="2212312"/>
                </a:lnTo>
                <a:lnTo>
                  <a:pt x="804196" y="2183138"/>
                </a:lnTo>
                <a:lnTo>
                  <a:pt x="839843" y="2154358"/>
                </a:lnTo>
                <a:lnTo>
                  <a:pt x="875883" y="2125972"/>
                </a:lnTo>
                <a:lnTo>
                  <a:pt x="912317" y="2097981"/>
                </a:lnTo>
                <a:lnTo>
                  <a:pt x="949143" y="2070385"/>
                </a:lnTo>
                <a:lnTo>
                  <a:pt x="986364" y="2043183"/>
                </a:lnTo>
                <a:lnTo>
                  <a:pt x="1023977" y="2016375"/>
                </a:lnTo>
                <a:lnTo>
                  <a:pt x="1061984" y="1989962"/>
                </a:lnTo>
                <a:lnTo>
                  <a:pt x="1100384" y="1963944"/>
                </a:lnTo>
                <a:lnTo>
                  <a:pt x="1139177" y="1938320"/>
                </a:lnTo>
                <a:lnTo>
                  <a:pt x="1178364" y="1913090"/>
                </a:lnTo>
                <a:lnTo>
                  <a:pt x="1217944" y="1888255"/>
                </a:lnTo>
                <a:lnTo>
                  <a:pt x="1257917" y="1863815"/>
                </a:lnTo>
                <a:lnTo>
                  <a:pt x="1298284" y="1839769"/>
                </a:lnTo>
                <a:lnTo>
                  <a:pt x="1339044" y="1816117"/>
                </a:lnTo>
                <a:lnTo>
                  <a:pt x="1380197" y="1792860"/>
                </a:lnTo>
                <a:lnTo>
                  <a:pt x="1421744" y="1769997"/>
                </a:lnTo>
                <a:lnTo>
                  <a:pt x="1463684" y="1747529"/>
                </a:lnTo>
                <a:lnTo>
                  <a:pt x="1506017" y="1725456"/>
                </a:lnTo>
                <a:lnTo>
                  <a:pt x="1548744" y="1703777"/>
                </a:lnTo>
                <a:lnTo>
                  <a:pt x="1591864" y="1682492"/>
                </a:lnTo>
                <a:lnTo>
                  <a:pt x="1635377" y="1661602"/>
                </a:lnTo>
                <a:lnTo>
                  <a:pt x="1679284" y="1641106"/>
                </a:lnTo>
                <a:lnTo>
                  <a:pt x="1723584" y="1621005"/>
                </a:lnTo>
                <a:lnTo>
                  <a:pt x="1768277" y="1601299"/>
                </a:lnTo>
                <a:lnTo>
                  <a:pt x="1813363" y="1581986"/>
                </a:lnTo>
                <a:lnTo>
                  <a:pt x="1858843" y="1563069"/>
                </a:lnTo>
                <a:lnTo>
                  <a:pt x="1904716" y="1544546"/>
                </a:lnTo>
                <a:lnTo>
                  <a:pt x="1950983" y="1526417"/>
                </a:lnTo>
                <a:lnTo>
                  <a:pt x="1997643" y="1508683"/>
                </a:lnTo>
                <a:lnTo>
                  <a:pt x="2044696" y="1491343"/>
                </a:lnTo>
                <a:lnTo>
                  <a:pt x="2092142" y="1474398"/>
                </a:lnTo>
                <a:lnTo>
                  <a:pt x="2139982" y="1457847"/>
                </a:lnTo>
                <a:lnTo>
                  <a:pt x="2188215" y="1441691"/>
                </a:lnTo>
                <a:lnTo>
                  <a:pt x="2236842" y="1425930"/>
                </a:lnTo>
                <a:lnTo>
                  <a:pt x="2285862" y="1410562"/>
                </a:lnTo>
                <a:lnTo>
                  <a:pt x="2335275" y="1395590"/>
                </a:lnTo>
                <a:lnTo>
                  <a:pt x="2385081" y="1381012"/>
                </a:lnTo>
                <a:lnTo>
                  <a:pt x="2485874" y="1353039"/>
                </a:lnTo>
                <a:lnTo>
                  <a:pt x="2588240" y="1326644"/>
                </a:lnTo>
                <a:lnTo>
                  <a:pt x="2692180" y="1301827"/>
                </a:lnTo>
                <a:lnTo>
                  <a:pt x="2797692" y="1278588"/>
                </a:lnTo>
                <a:lnTo>
                  <a:pt x="2904778" y="1256927"/>
                </a:lnTo>
                <a:lnTo>
                  <a:pt x="3013438" y="1236844"/>
                </a:lnTo>
                <a:lnTo>
                  <a:pt x="3123670" y="1218340"/>
                </a:lnTo>
                <a:lnTo>
                  <a:pt x="3235476" y="1201413"/>
                </a:lnTo>
                <a:lnTo>
                  <a:pt x="3348856" y="1186064"/>
                </a:lnTo>
                <a:lnTo>
                  <a:pt x="3463808" y="1172293"/>
                </a:lnTo>
                <a:lnTo>
                  <a:pt x="3521875" y="1165999"/>
                </a:lnTo>
                <a:lnTo>
                  <a:pt x="3834806" y="1165999"/>
                </a:lnTo>
                <a:lnTo>
                  <a:pt x="4211612" y="621868"/>
                </a:lnTo>
                <a:lnTo>
                  <a:pt x="3390493" y="0"/>
                </a:lnTo>
                <a:close/>
              </a:path>
              <a:path w="4211955" h="3094354">
                <a:moveTo>
                  <a:pt x="3834806" y="1165999"/>
                </a:moveTo>
                <a:lnTo>
                  <a:pt x="3521875" y="1165999"/>
                </a:lnTo>
                <a:lnTo>
                  <a:pt x="3565664" y="1554657"/>
                </a:lnTo>
                <a:lnTo>
                  <a:pt x="3834806" y="1165999"/>
                </a:lnTo>
                <a:close/>
              </a:path>
            </a:pathLst>
          </a:custGeom>
          <a:solidFill>
            <a:srgbClr val="008F00">
              <a:alpha val="588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2701150" y="4140454"/>
            <a:ext cx="5418912" cy="2428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839649" y="2210435"/>
            <a:ext cx="2218690" cy="2218690"/>
          </a:xfrm>
          <a:custGeom>
            <a:avLst/>
            <a:gdLst/>
            <a:ahLst/>
            <a:cxnLst/>
            <a:rect l="l" t="t" r="r" b="b"/>
            <a:pathLst>
              <a:path w="2218690" h="2218690">
                <a:moveTo>
                  <a:pt x="1109356" y="0"/>
                </a:moveTo>
                <a:lnTo>
                  <a:pt x="1061234" y="1024"/>
                </a:lnTo>
                <a:lnTo>
                  <a:pt x="1013636" y="4071"/>
                </a:lnTo>
                <a:lnTo>
                  <a:pt x="966603" y="9099"/>
                </a:lnTo>
                <a:lnTo>
                  <a:pt x="920178" y="16065"/>
                </a:lnTo>
                <a:lnTo>
                  <a:pt x="874400" y="24929"/>
                </a:lnTo>
                <a:lnTo>
                  <a:pt x="829313" y="35648"/>
                </a:lnTo>
                <a:lnTo>
                  <a:pt x="784958" y="48181"/>
                </a:lnTo>
                <a:lnTo>
                  <a:pt x="741376" y="62487"/>
                </a:lnTo>
                <a:lnTo>
                  <a:pt x="698609" y="78523"/>
                </a:lnTo>
                <a:lnTo>
                  <a:pt x="656698" y="96249"/>
                </a:lnTo>
                <a:lnTo>
                  <a:pt x="615686" y="115622"/>
                </a:lnTo>
                <a:lnTo>
                  <a:pt x="575614" y="136600"/>
                </a:lnTo>
                <a:lnTo>
                  <a:pt x="536523" y="159143"/>
                </a:lnTo>
                <a:lnTo>
                  <a:pt x="498456" y="183209"/>
                </a:lnTo>
                <a:lnTo>
                  <a:pt x="461453" y="208756"/>
                </a:lnTo>
                <a:lnTo>
                  <a:pt x="425556" y="235742"/>
                </a:lnTo>
                <a:lnTo>
                  <a:pt x="390808" y="264125"/>
                </a:lnTo>
                <a:lnTo>
                  <a:pt x="357249" y="293865"/>
                </a:lnTo>
                <a:lnTo>
                  <a:pt x="324922" y="324919"/>
                </a:lnTo>
                <a:lnTo>
                  <a:pt x="293867" y="357247"/>
                </a:lnTo>
                <a:lnTo>
                  <a:pt x="264127" y="390805"/>
                </a:lnTo>
                <a:lnTo>
                  <a:pt x="235743" y="425553"/>
                </a:lnTo>
                <a:lnTo>
                  <a:pt x="208757" y="461449"/>
                </a:lnTo>
                <a:lnTo>
                  <a:pt x="183210" y="498452"/>
                </a:lnTo>
                <a:lnTo>
                  <a:pt x="159144" y="536519"/>
                </a:lnTo>
                <a:lnTo>
                  <a:pt x="136601" y="575609"/>
                </a:lnTo>
                <a:lnTo>
                  <a:pt x="115622" y="615681"/>
                </a:lnTo>
                <a:lnTo>
                  <a:pt x="96249" y="656692"/>
                </a:lnTo>
                <a:lnTo>
                  <a:pt x="78524" y="698602"/>
                </a:lnTo>
                <a:lnTo>
                  <a:pt x="62487" y="741369"/>
                </a:lnTo>
                <a:lnTo>
                  <a:pt x="48182" y="784950"/>
                </a:lnTo>
                <a:lnTo>
                  <a:pt x="35648" y="829305"/>
                </a:lnTo>
                <a:lnTo>
                  <a:pt x="24929" y="874392"/>
                </a:lnTo>
                <a:lnTo>
                  <a:pt x="16065" y="920169"/>
                </a:lnTo>
                <a:lnTo>
                  <a:pt x="9099" y="966594"/>
                </a:lnTo>
                <a:lnTo>
                  <a:pt x="4071" y="1013626"/>
                </a:lnTo>
                <a:lnTo>
                  <a:pt x="1024" y="1061223"/>
                </a:lnTo>
                <a:lnTo>
                  <a:pt x="0" y="1109345"/>
                </a:lnTo>
                <a:lnTo>
                  <a:pt x="1024" y="1157466"/>
                </a:lnTo>
                <a:lnTo>
                  <a:pt x="4071" y="1205065"/>
                </a:lnTo>
                <a:lnTo>
                  <a:pt x="9099" y="1252098"/>
                </a:lnTo>
                <a:lnTo>
                  <a:pt x="16065" y="1298524"/>
                </a:lnTo>
                <a:lnTo>
                  <a:pt x="24929" y="1344301"/>
                </a:lnTo>
                <a:lnTo>
                  <a:pt x="35648" y="1389389"/>
                </a:lnTo>
                <a:lnTo>
                  <a:pt x="48182" y="1433744"/>
                </a:lnTo>
                <a:lnTo>
                  <a:pt x="62487" y="1477327"/>
                </a:lnTo>
                <a:lnTo>
                  <a:pt x="78524" y="1520094"/>
                </a:lnTo>
                <a:lnTo>
                  <a:pt x="96249" y="1562004"/>
                </a:lnTo>
                <a:lnTo>
                  <a:pt x="115622" y="1603016"/>
                </a:lnTo>
                <a:lnTo>
                  <a:pt x="136601" y="1643089"/>
                </a:lnTo>
                <a:lnTo>
                  <a:pt x="159144" y="1682179"/>
                </a:lnTo>
                <a:lnTo>
                  <a:pt x="183210" y="1720247"/>
                </a:lnTo>
                <a:lnTo>
                  <a:pt x="208757" y="1757250"/>
                </a:lnTo>
                <a:lnTo>
                  <a:pt x="235743" y="1793146"/>
                </a:lnTo>
                <a:lnTo>
                  <a:pt x="264127" y="1827894"/>
                </a:lnTo>
                <a:lnTo>
                  <a:pt x="293867" y="1861453"/>
                </a:lnTo>
                <a:lnTo>
                  <a:pt x="324922" y="1893781"/>
                </a:lnTo>
                <a:lnTo>
                  <a:pt x="357249" y="1924835"/>
                </a:lnTo>
                <a:lnTo>
                  <a:pt x="390808" y="1954575"/>
                </a:lnTo>
                <a:lnTo>
                  <a:pt x="425556" y="1982959"/>
                </a:lnTo>
                <a:lnTo>
                  <a:pt x="461453" y="2009945"/>
                </a:lnTo>
                <a:lnTo>
                  <a:pt x="498456" y="2035492"/>
                </a:lnTo>
                <a:lnTo>
                  <a:pt x="536523" y="2059558"/>
                </a:lnTo>
                <a:lnTo>
                  <a:pt x="575614" y="2082101"/>
                </a:lnTo>
                <a:lnTo>
                  <a:pt x="615686" y="2103080"/>
                </a:lnTo>
                <a:lnTo>
                  <a:pt x="656698" y="2122453"/>
                </a:lnTo>
                <a:lnTo>
                  <a:pt x="698609" y="2140178"/>
                </a:lnTo>
                <a:lnTo>
                  <a:pt x="741376" y="2156215"/>
                </a:lnTo>
                <a:lnTo>
                  <a:pt x="784958" y="2170520"/>
                </a:lnTo>
                <a:lnTo>
                  <a:pt x="829313" y="2183053"/>
                </a:lnTo>
                <a:lnTo>
                  <a:pt x="874400" y="2193773"/>
                </a:lnTo>
                <a:lnTo>
                  <a:pt x="920178" y="2202636"/>
                </a:lnTo>
                <a:lnTo>
                  <a:pt x="966603" y="2209603"/>
                </a:lnTo>
                <a:lnTo>
                  <a:pt x="1013636" y="2214630"/>
                </a:lnTo>
                <a:lnTo>
                  <a:pt x="1061234" y="2217677"/>
                </a:lnTo>
                <a:lnTo>
                  <a:pt x="1109356" y="2218702"/>
                </a:lnTo>
                <a:lnTo>
                  <a:pt x="1157477" y="2217677"/>
                </a:lnTo>
                <a:lnTo>
                  <a:pt x="1205074" y="2214630"/>
                </a:lnTo>
                <a:lnTo>
                  <a:pt x="1252106" y="2209603"/>
                </a:lnTo>
                <a:lnTo>
                  <a:pt x="1298532" y="2202636"/>
                </a:lnTo>
                <a:lnTo>
                  <a:pt x="1344308" y="2193773"/>
                </a:lnTo>
                <a:lnTo>
                  <a:pt x="1389395" y="2183053"/>
                </a:lnTo>
                <a:lnTo>
                  <a:pt x="1433750" y="2170520"/>
                </a:lnTo>
                <a:lnTo>
                  <a:pt x="1477332" y="2156215"/>
                </a:lnTo>
                <a:lnTo>
                  <a:pt x="1520098" y="2140178"/>
                </a:lnTo>
                <a:lnTo>
                  <a:pt x="1562008" y="2122453"/>
                </a:lnTo>
                <a:lnTo>
                  <a:pt x="1603020" y="2103080"/>
                </a:lnTo>
                <a:lnTo>
                  <a:pt x="1643091" y="2082101"/>
                </a:lnTo>
                <a:lnTo>
                  <a:pt x="1682182" y="2059558"/>
                </a:lnTo>
                <a:lnTo>
                  <a:pt x="1720249" y="2035492"/>
                </a:lnTo>
                <a:lnTo>
                  <a:pt x="1757251" y="2009945"/>
                </a:lnTo>
                <a:lnTo>
                  <a:pt x="1793147" y="1982959"/>
                </a:lnTo>
                <a:lnTo>
                  <a:pt x="1827895" y="1954575"/>
                </a:lnTo>
                <a:lnTo>
                  <a:pt x="1861454" y="1924835"/>
                </a:lnTo>
                <a:lnTo>
                  <a:pt x="1893781" y="1893781"/>
                </a:lnTo>
                <a:lnTo>
                  <a:pt x="1924835" y="1861453"/>
                </a:lnTo>
                <a:lnTo>
                  <a:pt x="1954575" y="1827894"/>
                </a:lnTo>
                <a:lnTo>
                  <a:pt x="1982959" y="1793146"/>
                </a:lnTo>
                <a:lnTo>
                  <a:pt x="2009945" y="1757250"/>
                </a:lnTo>
                <a:lnTo>
                  <a:pt x="2035491" y="1720247"/>
                </a:lnTo>
                <a:lnTo>
                  <a:pt x="2059557" y="1682179"/>
                </a:lnTo>
                <a:lnTo>
                  <a:pt x="2082100" y="1643089"/>
                </a:lnTo>
                <a:lnTo>
                  <a:pt x="2103079" y="1603016"/>
                </a:lnTo>
                <a:lnTo>
                  <a:pt x="2122452" y="1562004"/>
                </a:lnTo>
                <a:lnTo>
                  <a:pt x="2140177" y="1520094"/>
                </a:lnTo>
                <a:lnTo>
                  <a:pt x="2156213" y="1477327"/>
                </a:lnTo>
                <a:lnTo>
                  <a:pt x="2170519" y="1433744"/>
                </a:lnTo>
                <a:lnTo>
                  <a:pt x="2183052" y="1389389"/>
                </a:lnTo>
                <a:lnTo>
                  <a:pt x="2193771" y="1344301"/>
                </a:lnTo>
                <a:lnTo>
                  <a:pt x="2202635" y="1298524"/>
                </a:lnTo>
                <a:lnTo>
                  <a:pt x="2209601" y="1252098"/>
                </a:lnTo>
                <a:lnTo>
                  <a:pt x="2214629" y="1205065"/>
                </a:lnTo>
                <a:lnTo>
                  <a:pt x="2217676" y="1157466"/>
                </a:lnTo>
                <a:lnTo>
                  <a:pt x="2218701" y="1109345"/>
                </a:lnTo>
                <a:lnTo>
                  <a:pt x="2217676" y="1061223"/>
                </a:lnTo>
                <a:lnTo>
                  <a:pt x="2214629" y="1013626"/>
                </a:lnTo>
                <a:lnTo>
                  <a:pt x="2209601" y="966594"/>
                </a:lnTo>
                <a:lnTo>
                  <a:pt x="2202635" y="920169"/>
                </a:lnTo>
                <a:lnTo>
                  <a:pt x="2193771" y="874392"/>
                </a:lnTo>
                <a:lnTo>
                  <a:pt x="2183052" y="829305"/>
                </a:lnTo>
                <a:lnTo>
                  <a:pt x="2170519" y="784950"/>
                </a:lnTo>
                <a:lnTo>
                  <a:pt x="2156213" y="741369"/>
                </a:lnTo>
                <a:lnTo>
                  <a:pt x="2140177" y="698602"/>
                </a:lnTo>
                <a:lnTo>
                  <a:pt x="2122452" y="656692"/>
                </a:lnTo>
                <a:lnTo>
                  <a:pt x="2103079" y="615681"/>
                </a:lnTo>
                <a:lnTo>
                  <a:pt x="2082100" y="575609"/>
                </a:lnTo>
                <a:lnTo>
                  <a:pt x="2059557" y="536519"/>
                </a:lnTo>
                <a:lnTo>
                  <a:pt x="2035491" y="498452"/>
                </a:lnTo>
                <a:lnTo>
                  <a:pt x="2009945" y="461449"/>
                </a:lnTo>
                <a:lnTo>
                  <a:pt x="1982959" y="425553"/>
                </a:lnTo>
                <a:lnTo>
                  <a:pt x="1954575" y="390805"/>
                </a:lnTo>
                <a:lnTo>
                  <a:pt x="1924835" y="357247"/>
                </a:lnTo>
                <a:lnTo>
                  <a:pt x="1893781" y="324919"/>
                </a:lnTo>
                <a:lnTo>
                  <a:pt x="1861454" y="293865"/>
                </a:lnTo>
                <a:lnTo>
                  <a:pt x="1827895" y="264125"/>
                </a:lnTo>
                <a:lnTo>
                  <a:pt x="1793147" y="235742"/>
                </a:lnTo>
                <a:lnTo>
                  <a:pt x="1757251" y="208756"/>
                </a:lnTo>
                <a:lnTo>
                  <a:pt x="1720249" y="183209"/>
                </a:lnTo>
                <a:lnTo>
                  <a:pt x="1682182" y="159143"/>
                </a:lnTo>
                <a:lnTo>
                  <a:pt x="1643091" y="136600"/>
                </a:lnTo>
                <a:lnTo>
                  <a:pt x="1603020" y="115622"/>
                </a:lnTo>
                <a:lnTo>
                  <a:pt x="1562008" y="96249"/>
                </a:lnTo>
                <a:lnTo>
                  <a:pt x="1520098" y="78523"/>
                </a:lnTo>
                <a:lnTo>
                  <a:pt x="1477332" y="62487"/>
                </a:lnTo>
                <a:lnTo>
                  <a:pt x="1433750" y="48181"/>
                </a:lnTo>
                <a:lnTo>
                  <a:pt x="1389395" y="35648"/>
                </a:lnTo>
                <a:lnTo>
                  <a:pt x="1344308" y="24929"/>
                </a:lnTo>
                <a:lnTo>
                  <a:pt x="1298532" y="16065"/>
                </a:lnTo>
                <a:lnTo>
                  <a:pt x="1252106" y="9099"/>
                </a:lnTo>
                <a:lnTo>
                  <a:pt x="1205074" y="4071"/>
                </a:lnTo>
                <a:lnTo>
                  <a:pt x="1157477" y="1024"/>
                </a:lnTo>
                <a:lnTo>
                  <a:pt x="1109356" y="0"/>
                </a:lnTo>
                <a:close/>
              </a:path>
            </a:pathLst>
          </a:custGeom>
          <a:solidFill>
            <a:srgbClr val="011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 txBox="1"/>
          <p:nvPr/>
        </p:nvSpPr>
        <p:spPr>
          <a:xfrm>
            <a:off x="1089847" y="2960001"/>
            <a:ext cx="171829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ITAIPUE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410606" y="1779334"/>
            <a:ext cx="2654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Como mexicano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tienes derecho a</a:t>
            </a:r>
          </a:p>
          <a:p>
            <a:r>
              <a:rPr lang="es-MX" dirty="0">
                <a:solidFill>
                  <a:srgbClr val="004081"/>
                </a:solidFill>
                <a:latin typeface="Arial Black" panose="020B0A04020102020204" pitchFamily="34" charset="0"/>
              </a:rPr>
              <a:t>que tus</a:t>
            </a:r>
          </a:p>
          <a:p>
            <a:r>
              <a:rPr lang="es-MX" sz="24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autoridades</a:t>
            </a:r>
          </a:p>
          <a:p>
            <a:r>
              <a:rPr lang="es-MX" sz="24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te </a:t>
            </a:r>
            <a:r>
              <a:rPr lang="es-MX" sz="3000" b="0" i="0" u="none" strike="noStrike" baseline="0" dirty="0" smtClean="0">
                <a:solidFill>
                  <a:srgbClr val="008100"/>
                </a:solidFill>
                <a:latin typeface="Arial Black" panose="020B0A04020102020204" pitchFamily="34" charset="0"/>
              </a:rPr>
              <a:t>informen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10" name="Rounded Rectangle 2"/>
          <p:cNvSpPr/>
          <p:nvPr/>
        </p:nvSpPr>
        <p:spPr>
          <a:xfrm>
            <a:off x="4241250" y="303644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642408" y="538575"/>
            <a:ext cx="54205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hacemos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5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4714992" y="1919083"/>
            <a:ext cx="344977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53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921764"/>
            <a:ext cx="4211955" cy="3094355"/>
          </a:xfrm>
          <a:custGeom>
            <a:avLst/>
            <a:gdLst/>
            <a:ahLst/>
            <a:cxnLst/>
            <a:rect l="l" t="t" r="r" b="b"/>
            <a:pathLst>
              <a:path w="4211955" h="3094354">
                <a:moveTo>
                  <a:pt x="3390493" y="0"/>
                </a:moveTo>
                <a:lnTo>
                  <a:pt x="3434283" y="388670"/>
                </a:lnTo>
                <a:lnTo>
                  <a:pt x="3318594" y="416880"/>
                </a:lnTo>
                <a:lnTo>
                  <a:pt x="3204750" y="446381"/>
                </a:lnTo>
                <a:lnTo>
                  <a:pt x="3092750" y="477171"/>
                </a:lnTo>
                <a:lnTo>
                  <a:pt x="2982594" y="509252"/>
                </a:lnTo>
                <a:lnTo>
                  <a:pt x="2874282" y="542623"/>
                </a:lnTo>
                <a:lnTo>
                  <a:pt x="2767815" y="577285"/>
                </a:lnTo>
                <a:lnTo>
                  <a:pt x="2663191" y="613236"/>
                </a:lnTo>
                <a:lnTo>
                  <a:pt x="2560411" y="650478"/>
                </a:lnTo>
                <a:lnTo>
                  <a:pt x="2459476" y="689010"/>
                </a:lnTo>
                <a:lnTo>
                  <a:pt x="2409700" y="708760"/>
                </a:lnTo>
                <a:lnTo>
                  <a:pt x="2360384" y="728833"/>
                </a:lnTo>
                <a:lnTo>
                  <a:pt x="2311530" y="749228"/>
                </a:lnTo>
                <a:lnTo>
                  <a:pt x="2263137" y="769945"/>
                </a:lnTo>
                <a:lnTo>
                  <a:pt x="2215205" y="790986"/>
                </a:lnTo>
                <a:lnTo>
                  <a:pt x="2167734" y="812348"/>
                </a:lnTo>
                <a:lnTo>
                  <a:pt x="2120724" y="834034"/>
                </a:lnTo>
                <a:lnTo>
                  <a:pt x="2074175" y="856042"/>
                </a:lnTo>
                <a:lnTo>
                  <a:pt x="2028087" y="878372"/>
                </a:lnTo>
                <a:lnTo>
                  <a:pt x="1982460" y="901025"/>
                </a:lnTo>
                <a:lnTo>
                  <a:pt x="1937294" y="924001"/>
                </a:lnTo>
                <a:lnTo>
                  <a:pt x="1892589" y="947299"/>
                </a:lnTo>
                <a:lnTo>
                  <a:pt x="1848345" y="970919"/>
                </a:lnTo>
                <a:lnTo>
                  <a:pt x="1804562" y="994863"/>
                </a:lnTo>
                <a:lnTo>
                  <a:pt x="1761240" y="1019129"/>
                </a:lnTo>
                <a:lnTo>
                  <a:pt x="1718380" y="1043717"/>
                </a:lnTo>
                <a:lnTo>
                  <a:pt x="1675980" y="1068628"/>
                </a:lnTo>
                <a:lnTo>
                  <a:pt x="1634041" y="1093861"/>
                </a:lnTo>
                <a:lnTo>
                  <a:pt x="1592563" y="1119418"/>
                </a:lnTo>
                <a:lnTo>
                  <a:pt x="1551546" y="1145296"/>
                </a:lnTo>
                <a:lnTo>
                  <a:pt x="1510991" y="1171497"/>
                </a:lnTo>
                <a:lnTo>
                  <a:pt x="1470896" y="1198021"/>
                </a:lnTo>
                <a:lnTo>
                  <a:pt x="1431262" y="1224868"/>
                </a:lnTo>
                <a:lnTo>
                  <a:pt x="1392090" y="1252037"/>
                </a:lnTo>
                <a:lnTo>
                  <a:pt x="1353378" y="1279528"/>
                </a:lnTo>
                <a:lnTo>
                  <a:pt x="1315128" y="1307342"/>
                </a:lnTo>
                <a:lnTo>
                  <a:pt x="1277338" y="1335479"/>
                </a:lnTo>
                <a:lnTo>
                  <a:pt x="1240010" y="1363938"/>
                </a:lnTo>
                <a:lnTo>
                  <a:pt x="1203142" y="1392720"/>
                </a:lnTo>
                <a:lnTo>
                  <a:pt x="1166736" y="1421824"/>
                </a:lnTo>
                <a:lnTo>
                  <a:pt x="1130790" y="1451251"/>
                </a:lnTo>
                <a:lnTo>
                  <a:pt x="1095306" y="1481000"/>
                </a:lnTo>
                <a:lnTo>
                  <a:pt x="1060282" y="1511072"/>
                </a:lnTo>
                <a:lnTo>
                  <a:pt x="1025720" y="1541467"/>
                </a:lnTo>
                <a:lnTo>
                  <a:pt x="991619" y="1572184"/>
                </a:lnTo>
                <a:lnTo>
                  <a:pt x="957978" y="1603224"/>
                </a:lnTo>
                <a:lnTo>
                  <a:pt x="924799" y="1634586"/>
                </a:lnTo>
                <a:lnTo>
                  <a:pt x="892081" y="1666271"/>
                </a:lnTo>
                <a:lnTo>
                  <a:pt x="859823" y="1698278"/>
                </a:lnTo>
                <a:lnTo>
                  <a:pt x="828027" y="1730608"/>
                </a:lnTo>
                <a:lnTo>
                  <a:pt x="796692" y="1763261"/>
                </a:lnTo>
                <a:lnTo>
                  <a:pt x="765818" y="1796236"/>
                </a:lnTo>
                <a:lnTo>
                  <a:pt x="735405" y="1829533"/>
                </a:lnTo>
                <a:lnTo>
                  <a:pt x="705452" y="1863154"/>
                </a:lnTo>
                <a:lnTo>
                  <a:pt x="675961" y="1897096"/>
                </a:lnTo>
                <a:lnTo>
                  <a:pt x="646931" y="1931362"/>
                </a:lnTo>
                <a:lnTo>
                  <a:pt x="618362" y="1965950"/>
                </a:lnTo>
                <a:lnTo>
                  <a:pt x="590254" y="2000860"/>
                </a:lnTo>
                <a:lnTo>
                  <a:pt x="562607" y="2036093"/>
                </a:lnTo>
                <a:lnTo>
                  <a:pt x="535421" y="2071649"/>
                </a:lnTo>
                <a:lnTo>
                  <a:pt x="508696" y="2107527"/>
                </a:lnTo>
                <a:lnTo>
                  <a:pt x="482432" y="2143728"/>
                </a:lnTo>
                <a:lnTo>
                  <a:pt x="456629" y="2180251"/>
                </a:lnTo>
                <a:lnTo>
                  <a:pt x="431288" y="2217097"/>
                </a:lnTo>
                <a:lnTo>
                  <a:pt x="406407" y="2254265"/>
                </a:lnTo>
                <a:lnTo>
                  <a:pt x="381987" y="2291756"/>
                </a:lnTo>
                <a:lnTo>
                  <a:pt x="358028" y="2329570"/>
                </a:lnTo>
                <a:lnTo>
                  <a:pt x="334530" y="2367706"/>
                </a:lnTo>
                <a:lnTo>
                  <a:pt x="311493" y="2406165"/>
                </a:lnTo>
                <a:lnTo>
                  <a:pt x="288918" y="2444946"/>
                </a:lnTo>
                <a:lnTo>
                  <a:pt x="266803" y="2484050"/>
                </a:lnTo>
                <a:lnTo>
                  <a:pt x="245149" y="2523476"/>
                </a:lnTo>
                <a:lnTo>
                  <a:pt x="223957" y="2563225"/>
                </a:lnTo>
                <a:lnTo>
                  <a:pt x="203225" y="2603297"/>
                </a:lnTo>
                <a:lnTo>
                  <a:pt x="182954" y="2643691"/>
                </a:lnTo>
                <a:lnTo>
                  <a:pt x="163145" y="2684407"/>
                </a:lnTo>
                <a:lnTo>
                  <a:pt x="143796" y="2725447"/>
                </a:lnTo>
                <a:lnTo>
                  <a:pt x="124909" y="2766808"/>
                </a:lnTo>
                <a:lnTo>
                  <a:pt x="106482" y="2808493"/>
                </a:lnTo>
                <a:lnTo>
                  <a:pt x="88517" y="2850500"/>
                </a:lnTo>
                <a:lnTo>
                  <a:pt x="71012" y="2892829"/>
                </a:lnTo>
                <a:lnTo>
                  <a:pt x="53969" y="2935481"/>
                </a:lnTo>
                <a:lnTo>
                  <a:pt x="37387" y="2978456"/>
                </a:lnTo>
                <a:lnTo>
                  <a:pt x="21265" y="3021753"/>
                </a:lnTo>
                <a:lnTo>
                  <a:pt x="5605" y="3065373"/>
                </a:lnTo>
                <a:lnTo>
                  <a:pt x="0" y="3081578"/>
                </a:lnTo>
                <a:lnTo>
                  <a:pt x="0" y="3094199"/>
                </a:lnTo>
                <a:lnTo>
                  <a:pt x="15433" y="3069884"/>
                </a:lnTo>
                <a:lnTo>
                  <a:pt x="40853" y="3030847"/>
                </a:lnTo>
                <a:lnTo>
                  <a:pt x="66667" y="2992205"/>
                </a:lnTo>
                <a:lnTo>
                  <a:pt x="92875" y="2953957"/>
                </a:lnTo>
                <a:lnTo>
                  <a:pt x="119475" y="2916104"/>
                </a:lnTo>
                <a:lnTo>
                  <a:pt x="146469" y="2878645"/>
                </a:lnTo>
                <a:lnTo>
                  <a:pt x="173856" y="2841581"/>
                </a:lnTo>
                <a:lnTo>
                  <a:pt x="201637" y="2804911"/>
                </a:lnTo>
                <a:lnTo>
                  <a:pt x="229810" y="2768636"/>
                </a:lnTo>
                <a:lnTo>
                  <a:pt x="258378" y="2732755"/>
                </a:lnTo>
                <a:lnTo>
                  <a:pt x="287338" y="2697268"/>
                </a:lnTo>
                <a:lnTo>
                  <a:pt x="316692" y="2662177"/>
                </a:lnTo>
                <a:lnTo>
                  <a:pt x="346439" y="2627479"/>
                </a:lnTo>
                <a:lnTo>
                  <a:pt x="376579" y="2593176"/>
                </a:lnTo>
                <a:lnTo>
                  <a:pt x="407113" y="2559268"/>
                </a:lnTo>
                <a:lnTo>
                  <a:pt x="438040" y="2525754"/>
                </a:lnTo>
                <a:lnTo>
                  <a:pt x="469360" y="2492635"/>
                </a:lnTo>
                <a:lnTo>
                  <a:pt x="501074" y="2459910"/>
                </a:lnTo>
                <a:lnTo>
                  <a:pt x="533181" y="2427579"/>
                </a:lnTo>
                <a:lnTo>
                  <a:pt x="565681" y="2395643"/>
                </a:lnTo>
                <a:lnTo>
                  <a:pt x="598575" y="2364102"/>
                </a:lnTo>
                <a:lnTo>
                  <a:pt x="631862" y="2332955"/>
                </a:lnTo>
                <a:lnTo>
                  <a:pt x="665542" y="2302203"/>
                </a:lnTo>
                <a:lnTo>
                  <a:pt x="699616" y="2271845"/>
                </a:lnTo>
                <a:lnTo>
                  <a:pt x="734082" y="2241881"/>
                </a:lnTo>
                <a:lnTo>
                  <a:pt x="768943" y="2212312"/>
                </a:lnTo>
                <a:lnTo>
                  <a:pt x="804196" y="2183138"/>
                </a:lnTo>
                <a:lnTo>
                  <a:pt x="839843" y="2154358"/>
                </a:lnTo>
                <a:lnTo>
                  <a:pt x="875883" y="2125972"/>
                </a:lnTo>
                <a:lnTo>
                  <a:pt x="912317" y="2097981"/>
                </a:lnTo>
                <a:lnTo>
                  <a:pt x="949143" y="2070385"/>
                </a:lnTo>
                <a:lnTo>
                  <a:pt x="986364" y="2043183"/>
                </a:lnTo>
                <a:lnTo>
                  <a:pt x="1023977" y="2016375"/>
                </a:lnTo>
                <a:lnTo>
                  <a:pt x="1061984" y="1989962"/>
                </a:lnTo>
                <a:lnTo>
                  <a:pt x="1100384" y="1963944"/>
                </a:lnTo>
                <a:lnTo>
                  <a:pt x="1139177" y="1938320"/>
                </a:lnTo>
                <a:lnTo>
                  <a:pt x="1178364" y="1913090"/>
                </a:lnTo>
                <a:lnTo>
                  <a:pt x="1217944" y="1888255"/>
                </a:lnTo>
                <a:lnTo>
                  <a:pt x="1257917" y="1863815"/>
                </a:lnTo>
                <a:lnTo>
                  <a:pt x="1298284" y="1839769"/>
                </a:lnTo>
                <a:lnTo>
                  <a:pt x="1339044" y="1816117"/>
                </a:lnTo>
                <a:lnTo>
                  <a:pt x="1380197" y="1792860"/>
                </a:lnTo>
                <a:lnTo>
                  <a:pt x="1421744" y="1769997"/>
                </a:lnTo>
                <a:lnTo>
                  <a:pt x="1463684" y="1747529"/>
                </a:lnTo>
                <a:lnTo>
                  <a:pt x="1506017" y="1725456"/>
                </a:lnTo>
                <a:lnTo>
                  <a:pt x="1548744" y="1703777"/>
                </a:lnTo>
                <a:lnTo>
                  <a:pt x="1591864" y="1682492"/>
                </a:lnTo>
                <a:lnTo>
                  <a:pt x="1635377" y="1661602"/>
                </a:lnTo>
                <a:lnTo>
                  <a:pt x="1679284" y="1641106"/>
                </a:lnTo>
                <a:lnTo>
                  <a:pt x="1723584" y="1621005"/>
                </a:lnTo>
                <a:lnTo>
                  <a:pt x="1768277" y="1601299"/>
                </a:lnTo>
                <a:lnTo>
                  <a:pt x="1813363" y="1581986"/>
                </a:lnTo>
                <a:lnTo>
                  <a:pt x="1858843" y="1563069"/>
                </a:lnTo>
                <a:lnTo>
                  <a:pt x="1904716" y="1544546"/>
                </a:lnTo>
                <a:lnTo>
                  <a:pt x="1950983" y="1526417"/>
                </a:lnTo>
                <a:lnTo>
                  <a:pt x="1997643" y="1508683"/>
                </a:lnTo>
                <a:lnTo>
                  <a:pt x="2044696" y="1491343"/>
                </a:lnTo>
                <a:lnTo>
                  <a:pt x="2092142" y="1474398"/>
                </a:lnTo>
                <a:lnTo>
                  <a:pt x="2139982" y="1457847"/>
                </a:lnTo>
                <a:lnTo>
                  <a:pt x="2188215" y="1441691"/>
                </a:lnTo>
                <a:lnTo>
                  <a:pt x="2236842" y="1425930"/>
                </a:lnTo>
                <a:lnTo>
                  <a:pt x="2285862" y="1410562"/>
                </a:lnTo>
                <a:lnTo>
                  <a:pt x="2335275" y="1395590"/>
                </a:lnTo>
                <a:lnTo>
                  <a:pt x="2385081" y="1381012"/>
                </a:lnTo>
                <a:lnTo>
                  <a:pt x="2485874" y="1353039"/>
                </a:lnTo>
                <a:lnTo>
                  <a:pt x="2588240" y="1326644"/>
                </a:lnTo>
                <a:lnTo>
                  <a:pt x="2692180" y="1301827"/>
                </a:lnTo>
                <a:lnTo>
                  <a:pt x="2797692" y="1278588"/>
                </a:lnTo>
                <a:lnTo>
                  <a:pt x="2904778" y="1256927"/>
                </a:lnTo>
                <a:lnTo>
                  <a:pt x="3013438" y="1236844"/>
                </a:lnTo>
                <a:lnTo>
                  <a:pt x="3123670" y="1218340"/>
                </a:lnTo>
                <a:lnTo>
                  <a:pt x="3235476" y="1201413"/>
                </a:lnTo>
                <a:lnTo>
                  <a:pt x="3348856" y="1186064"/>
                </a:lnTo>
                <a:lnTo>
                  <a:pt x="3463808" y="1172293"/>
                </a:lnTo>
                <a:lnTo>
                  <a:pt x="3521875" y="1165999"/>
                </a:lnTo>
                <a:lnTo>
                  <a:pt x="3834806" y="1165999"/>
                </a:lnTo>
                <a:lnTo>
                  <a:pt x="4211612" y="621868"/>
                </a:lnTo>
                <a:lnTo>
                  <a:pt x="3390493" y="0"/>
                </a:lnTo>
                <a:close/>
              </a:path>
              <a:path w="4211955" h="3094354">
                <a:moveTo>
                  <a:pt x="3834806" y="1165999"/>
                </a:moveTo>
                <a:lnTo>
                  <a:pt x="3521875" y="1165999"/>
                </a:lnTo>
                <a:lnTo>
                  <a:pt x="3565664" y="1554657"/>
                </a:lnTo>
                <a:lnTo>
                  <a:pt x="3834806" y="1165999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610998" y="2305672"/>
            <a:ext cx="1795780" cy="1795780"/>
          </a:xfrm>
          <a:custGeom>
            <a:avLst/>
            <a:gdLst/>
            <a:ahLst/>
            <a:cxnLst/>
            <a:rect l="l" t="t" r="r" b="b"/>
            <a:pathLst>
              <a:path w="1795780" h="1795779">
                <a:moveTo>
                  <a:pt x="897863" y="0"/>
                </a:moveTo>
                <a:lnTo>
                  <a:pt x="850178" y="1244"/>
                </a:lnTo>
                <a:lnTo>
                  <a:pt x="803142" y="4936"/>
                </a:lnTo>
                <a:lnTo>
                  <a:pt x="756816" y="11015"/>
                </a:lnTo>
                <a:lnTo>
                  <a:pt x="711262" y="19416"/>
                </a:lnTo>
                <a:lnTo>
                  <a:pt x="666543" y="30080"/>
                </a:lnTo>
                <a:lnTo>
                  <a:pt x="622720" y="42943"/>
                </a:lnTo>
                <a:lnTo>
                  <a:pt x="579856" y="57943"/>
                </a:lnTo>
                <a:lnTo>
                  <a:pt x="538012" y="75019"/>
                </a:lnTo>
                <a:lnTo>
                  <a:pt x="497251" y="94109"/>
                </a:lnTo>
                <a:lnTo>
                  <a:pt x="457635" y="115150"/>
                </a:lnTo>
                <a:lnTo>
                  <a:pt x="419225" y="138080"/>
                </a:lnTo>
                <a:lnTo>
                  <a:pt x="382084" y="162837"/>
                </a:lnTo>
                <a:lnTo>
                  <a:pt x="346274" y="189360"/>
                </a:lnTo>
                <a:lnTo>
                  <a:pt x="311857" y="217585"/>
                </a:lnTo>
                <a:lnTo>
                  <a:pt x="278894" y="247452"/>
                </a:lnTo>
                <a:lnTo>
                  <a:pt x="247449" y="278898"/>
                </a:lnTo>
                <a:lnTo>
                  <a:pt x="217582" y="311861"/>
                </a:lnTo>
                <a:lnTo>
                  <a:pt x="189357" y="346279"/>
                </a:lnTo>
                <a:lnTo>
                  <a:pt x="162835" y="382089"/>
                </a:lnTo>
                <a:lnTo>
                  <a:pt x="138078" y="419231"/>
                </a:lnTo>
                <a:lnTo>
                  <a:pt x="115148" y="457641"/>
                </a:lnTo>
                <a:lnTo>
                  <a:pt x="94107" y="497259"/>
                </a:lnTo>
                <a:lnTo>
                  <a:pt x="75018" y="538020"/>
                </a:lnTo>
                <a:lnTo>
                  <a:pt x="57943" y="579865"/>
                </a:lnTo>
                <a:lnTo>
                  <a:pt x="42942" y="622730"/>
                </a:lnTo>
                <a:lnTo>
                  <a:pt x="30079" y="666553"/>
                </a:lnTo>
                <a:lnTo>
                  <a:pt x="19416" y="711273"/>
                </a:lnTo>
                <a:lnTo>
                  <a:pt x="11014" y="756828"/>
                </a:lnTo>
                <a:lnTo>
                  <a:pt x="4936" y="803154"/>
                </a:lnTo>
                <a:lnTo>
                  <a:pt x="1244" y="850191"/>
                </a:lnTo>
                <a:lnTo>
                  <a:pt x="0" y="897877"/>
                </a:lnTo>
                <a:lnTo>
                  <a:pt x="1244" y="945561"/>
                </a:lnTo>
                <a:lnTo>
                  <a:pt x="4936" y="992597"/>
                </a:lnTo>
                <a:lnTo>
                  <a:pt x="11014" y="1038923"/>
                </a:lnTo>
                <a:lnTo>
                  <a:pt x="19416" y="1084476"/>
                </a:lnTo>
                <a:lnTo>
                  <a:pt x="30079" y="1129195"/>
                </a:lnTo>
                <a:lnTo>
                  <a:pt x="42942" y="1173018"/>
                </a:lnTo>
                <a:lnTo>
                  <a:pt x="57943" y="1215882"/>
                </a:lnTo>
                <a:lnTo>
                  <a:pt x="75018" y="1257726"/>
                </a:lnTo>
                <a:lnTo>
                  <a:pt x="94107" y="1298487"/>
                </a:lnTo>
                <a:lnTo>
                  <a:pt x="115148" y="1338103"/>
                </a:lnTo>
                <a:lnTo>
                  <a:pt x="138078" y="1376513"/>
                </a:lnTo>
                <a:lnTo>
                  <a:pt x="162835" y="1413654"/>
                </a:lnTo>
                <a:lnTo>
                  <a:pt x="189357" y="1449465"/>
                </a:lnTo>
                <a:lnTo>
                  <a:pt x="217582" y="1483882"/>
                </a:lnTo>
                <a:lnTo>
                  <a:pt x="247449" y="1516845"/>
                </a:lnTo>
                <a:lnTo>
                  <a:pt x="278894" y="1548290"/>
                </a:lnTo>
                <a:lnTo>
                  <a:pt x="311857" y="1578157"/>
                </a:lnTo>
                <a:lnTo>
                  <a:pt x="346274" y="1606382"/>
                </a:lnTo>
                <a:lnTo>
                  <a:pt x="382084" y="1632905"/>
                </a:lnTo>
                <a:lnTo>
                  <a:pt x="419225" y="1657662"/>
                </a:lnTo>
                <a:lnTo>
                  <a:pt x="457635" y="1680592"/>
                </a:lnTo>
                <a:lnTo>
                  <a:pt x="497251" y="1701632"/>
                </a:lnTo>
                <a:lnTo>
                  <a:pt x="538012" y="1720722"/>
                </a:lnTo>
                <a:lnTo>
                  <a:pt x="579856" y="1737798"/>
                </a:lnTo>
                <a:lnTo>
                  <a:pt x="622720" y="1752798"/>
                </a:lnTo>
                <a:lnTo>
                  <a:pt x="666543" y="1765661"/>
                </a:lnTo>
                <a:lnTo>
                  <a:pt x="711262" y="1776325"/>
                </a:lnTo>
                <a:lnTo>
                  <a:pt x="756816" y="1784726"/>
                </a:lnTo>
                <a:lnTo>
                  <a:pt x="803142" y="1790804"/>
                </a:lnTo>
                <a:lnTo>
                  <a:pt x="850178" y="1794497"/>
                </a:lnTo>
                <a:lnTo>
                  <a:pt x="897863" y="1795741"/>
                </a:lnTo>
                <a:lnTo>
                  <a:pt x="945548" y="1794497"/>
                </a:lnTo>
                <a:lnTo>
                  <a:pt x="992585" y="1790804"/>
                </a:lnTo>
                <a:lnTo>
                  <a:pt x="1038912" y="1784726"/>
                </a:lnTo>
                <a:lnTo>
                  <a:pt x="1084466" y="1776325"/>
                </a:lnTo>
                <a:lnTo>
                  <a:pt x="1129186" y="1765661"/>
                </a:lnTo>
                <a:lnTo>
                  <a:pt x="1173009" y="1752798"/>
                </a:lnTo>
                <a:lnTo>
                  <a:pt x="1215873" y="1737798"/>
                </a:lnTo>
                <a:lnTo>
                  <a:pt x="1257717" y="1720722"/>
                </a:lnTo>
                <a:lnTo>
                  <a:pt x="1298479" y="1701632"/>
                </a:lnTo>
                <a:lnTo>
                  <a:pt x="1338095" y="1680592"/>
                </a:lnTo>
                <a:lnTo>
                  <a:pt x="1376505" y="1657662"/>
                </a:lnTo>
                <a:lnTo>
                  <a:pt x="1413646" y="1632905"/>
                </a:lnTo>
                <a:lnTo>
                  <a:pt x="1449456" y="1606382"/>
                </a:lnTo>
                <a:lnTo>
                  <a:pt x="1483873" y="1578157"/>
                </a:lnTo>
                <a:lnTo>
                  <a:pt x="1516836" y="1548290"/>
                </a:lnTo>
                <a:lnTo>
                  <a:pt x="1548281" y="1516845"/>
                </a:lnTo>
                <a:lnTo>
                  <a:pt x="1578147" y="1483882"/>
                </a:lnTo>
                <a:lnTo>
                  <a:pt x="1606372" y="1449465"/>
                </a:lnTo>
                <a:lnTo>
                  <a:pt x="1632894" y="1413654"/>
                </a:lnTo>
                <a:lnTo>
                  <a:pt x="1657651" y="1376513"/>
                </a:lnTo>
                <a:lnTo>
                  <a:pt x="1680581" y="1338103"/>
                </a:lnTo>
                <a:lnTo>
                  <a:pt x="1701621" y="1298487"/>
                </a:lnTo>
                <a:lnTo>
                  <a:pt x="1720710" y="1257726"/>
                </a:lnTo>
                <a:lnTo>
                  <a:pt x="1737785" y="1215882"/>
                </a:lnTo>
                <a:lnTo>
                  <a:pt x="1752785" y="1173018"/>
                </a:lnTo>
                <a:lnTo>
                  <a:pt x="1765648" y="1129195"/>
                </a:lnTo>
                <a:lnTo>
                  <a:pt x="1776311" y="1084476"/>
                </a:lnTo>
                <a:lnTo>
                  <a:pt x="1784713" y="1038923"/>
                </a:lnTo>
                <a:lnTo>
                  <a:pt x="1790791" y="992597"/>
                </a:lnTo>
                <a:lnTo>
                  <a:pt x="1794483" y="945561"/>
                </a:lnTo>
                <a:lnTo>
                  <a:pt x="1795727" y="897877"/>
                </a:lnTo>
                <a:lnTo>
                  <a:pt x="1794483" y="850191"/>
                </a:lnTo>
                <a:lnTo>
                  <a:pt x="1790791" y="803154"/>
                </a:lnTo>
                <a:lnTo>
                  <a:pt x="1784713" y="756828"/>
                </a:lnTo>
                <a:lnTo>
                  <a:pt x="1776311" y="711273"/>
                </a:lnTo>
                <a:lnTo>
                  <a:pt x="1765648" y="666553"/>
                </a:lnTo>
                <a:lnTo>
                  <a:pt x="1752785" y="622730"/>
                </a:lnTo>
                <a:lnTo>
                  <a:pt x="1737785" y="579865"/>
                </a:lnTo>
                <a:lnTo>
                  <a:pt x="1720710" y="538020"/>
                </a:lnTo>
                <a:lnTo>
                  <a:pt x="1701621" y="497259"/>
                </a:lnTo>
                <a:lnTo>
                  <a:pt x="1680581" y="457641"/>
                </a:lnTo>
                <a:lnTo>
                  <a:pt x="1657651" y="419231"/>
                </a:lnTo>
                <a:lnTo>
                  <a:pt x="1632894" y="382089"/>
                </a:lnTo>
                <a:lnTo>
                  <a:pt x="1606372" y="346279"/>
                </a:lnTo>
                <a:lnTo>
                  <a:pt x="1578147" y="311861"/>
                </a:lnTo>
                <a:lnTo>
                  <a:pt x="1548281" y="278898"/>
                </a:lnTo>
                <a:lnTo>
                  <a:pt x="1516836" y="247452"/>
                </a:lnTo>
                <a:lnTo>
                  <a:pt x="1483873" y="217585"/>
                </a:lnTo>
                <a:lnTo>
                  <a:pt x="1449456" y="189360"/>
                </a:lnTo>
                <a:lnTo>
                  <a:pt x="1413646" y="162837"/>
                </a:lnTo>
                <a:lnTo>
                  <a:pt x="1376505" y="138080"/>
                </a:lnTo>
                <a:lnTo>
                  <a:pt x="1338095" y="115150"/>
                </a:lnTo>
                <a:lnTo>
                  <a:pt x="1298479" y="94109"/>
                </a:lnTo>
                <a:lnTo>
                  <a:pt x="1257717" y="75019"/>
                </a:lnTo>
                <a:lnTo>
                  <a:pt x="1215873" y="57943"/>
                </a:lnTo>
                <a:lnTo>
                  <a:pt x="1173009" y="42943"/>
                </a:lnTo>
                <a:lnTo>
                  <a:pt x="1129186" y="30080"/>
                </a:lnTo>
                <a:lnTo>
                  <a:pt x="1084466" y="19416"/>
                </a:lnTo>
                <a:lnTo>
                  <a:pt x="1038912" y="11015"/>
                </a:lnTo>
                <a:lnTo>
                  <a:pt x="992585" y="4936"/>
                </a:lnTo>
                <a:lnTo>
                  <a:pt x="945548" y="1244"/>
                </a:lnTo>
                <a:lnTo>
                  <a:pt x="897863" y="0"/>
                </a:lnTo>
                <a:close/>
              </a:path>
            </a:pathLst>
          </a:custGeom>
          <a:solidFill>
            <a:srgbClr val="011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 txBox="1"/>
          <p:nvPr/>
        </p:nvSpPr>
        <p:spPr>
          <a:xfrm>
            <a:off x="830456" y="3018896"/>
            <a:ext cx="157632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400" b="1" dirty="0" smtClean="0">
                <a:solidFill>
                  <a:srgbClr val="FFFFFF"/>
                </a:solidFill>
                <a:latin typeface="Arial Black"/>
                <a:cs typeface="Arial Black"/>
              </a:rPr>
              <a:t>ITAIPUE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5327178" y="1885461"/>
            <a:ext cx="2319020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4470">
              <a:lnSpc>
                <a:spcPct val="99500"/>
              </a:lnSpc>
            </a:pP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Quemeh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mexicano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icnamiqui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in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tiquiuahqueh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mamitzmatiltica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nochi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icpia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tlen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quita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ica</a:t>
            </a:r>
            <a:r>
              <a:rPr lang="es-MX" sz="1800" b="1" spc="-5" dirty="0">
                <a:solidFill>
                  <a:srgbClr val="004080"/>
                </a:solidFill>
                <a:latin typeface="Arial Black"/>
                <a:cs typeface="Arial Black"/>
              </a:rPr>
              <a:t>  </a:t>
            </a:r>
            <a:r>
              <a:rPr lang="es-MX" sz="1800" b="1" spc="-5" dirty="0" err="1">
                <a:solidFill>
                  <a:srgbClr val="004080"/>
                </a:solidFill>
                <a:latin typeface="Arial Black"/>
                <a:cs typeface="Arial Black"/>
              </a:rPr>
              <a:t>nintiquiu</a:t>
            </a:r>
            <a:endParaRPr sz="3000" dirty="0">
              <a:latin typeface="Arial Black"/>
              <a:cs typeface="Arial Black"/>
            </a:endParaRPr>
          </a:p>
        </p:txBody>
      </p:sp>
      <p:sp>
        <p:nvSpPr>
          <p:cNvPr id="8" name="object 11"/>
          <p:cNvSpPr/>
          <p:nvPr/>
        </p:nvSpPr>
        <p:spPr>
          <a:xfrm>
            <a:off x="1494930" y="4228512"/>
            <a:ext cx="5418912" cy="2428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4125190" y="393742"/>
            <a:ext cx="5018809" cy="760730"/>
          </a:xfrm>
          <a:custGeom>
            <a:avLst/>
            <a:gdLst/>
            <a:ahLst/>
            <a:cxnLst/>
            <a:rect l="l" t="t" r="r" b="b"/>
            <a:pathLst>
              <a:path w="5900420" h="760730">
                <a:moveTo>
                  <a:pt x="0" y="0"/>
                </a:moveTo>
                <a:lnTo>
                  <a:pt x="5900407" y="0"/>
                </a:lnTo>
                <a:lnTo>
                  <a:pt x="5900407" y="760679"/>
                </a:lnTo>
                <a:lnTo>
                  <a:pt x="0" y="76067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862563" y="570588"/>
            <a:ext cx="412078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s-MX" sz="2800" b="1" spc="-5" dirty="0" err="1">
                <a:solidFill>
                  <a:schemeClr val="bg1"/>
                </a:solidFill>
                <a:latin typeface="Arial Black"/>
                <a:cs typeface="Arial Black"/>
              </a:rPr>
              <a:t>Tlenoh</a:t>
            </a:r>
            <a:r>
              <a:rPr lang="es-MX" sz="2800" b="1" spc="-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s-MX" sz="2800" b="1" spc="-5" dirty="0" err="1">
                <a:solidFill>
                  <a:schemeClr val="bg1"/>
                </a:solidFill>
                <a:latin typeface="Arial Black"/>
                <a:cs typeface="Arial Black"/>
              </a:rPr>
              <a:t>itchiuah</a:t>
            </a:r>
            <a:r>
              <a:rPr sz="2800" b="1" spc="-5" dirty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597078" y="2352052"/>
            <a:ext cx="344977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53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53947" y="3031046"/>
            <a:ext cx="2280745" cy="1751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1087" y="2198687"/>
            <a:ext cx="3776662" cy="3776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58254" y="1785093"/>
            <a:ext cx="204232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MX" sz="2800" dirty="0" smtClean="0">
                <a:solidFill>
                  <a:srgbClr val="3366FF"/>
                </a:solidFill>
                <a:latin typeface="Impact"/>
                <a:cs typeface="Impact"/>
              </a:rPr>
              <a:t>Autoridades</a:t>
            </a:r>
            <a:endParaRPr sz="2800" dirty="0">
              <a:latin typeface="Impact"/>
              <a:cs typeface="Impac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08733" y="3649549"/>
            <a:ext cx="2271494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700" spc="-5" dirty="0" smtClean="0">
                <a:solidFill>
                  <a:srgbClr val="0000FF"/>
                </a:solidFill>
                <a:latin typeface="Impact"/>
                <a:cs typeface="Impact"/>
              </a:rPr>
              <a:t>ALIADO</a:t>
            </a:r>
            <a:r>
              <a:rPr lang="es-MX" sz="2400" spc="-5" dirty="0" smtClean="0">
                <a:solidFill>
                  <a:srgbClr val="FF0000"/>
                </a:solidFill>
                <a:latin typeface="Impact"/>
                <a:cs typeface="Impact"/>
              </a:rPr>
              <a:t>     </a:t>
            </a:r>
            <a:endParaRPr sz="2400" dirty="0">
              <a:latin typeface="Impact"/>
              <a:cs typeface="Impac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0" y="3031046"/>
            <a:ext cx="1759722" cy="206800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243237" y="5975349"/>
            <a:ext cx="4507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3020">
              <a:lnSpc>
                <a:spcPct val="100000"/>
              </a:lnSpc>
              <a:spcBef>
                <a:spcPts val="2300"/>
              </a:spcBef>
            </a:pPr>
            <a:r>
              <a:rPr lang="es-MX" sz="2800" spc="-5" dirty="0" smtClean="0">
                <a:solidFill>
                  <a:srgbClr val="FF0000"/>
                </a:solidFill>
                <a:latin typeface="Impact"/>
                <a:cs typeface="Impact"/>
              </a:rPr>
              <a:t>Ciudadanos</a:t>
            </a:r>
            <a:endParaRPr lang="es-MX" sz="2800" dirty="0">
              <a:latin typeface="Impact"/>
              <a:cs typeface="Impact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4244480" y="270649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735927" y="526843"/>
            <a:ext cx="41275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¿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Qué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hacemos</a:t>
            </a:r>
            <a:r>
              <a:rPr lang="en-US" sz="3500" b="1" dirty="0" smtClean="0">
                <a:solidFill>
                  <a:schemeClr val="bg1"/>
                </a:solidFill>
                <a:latin typeface="Arial Black"/>
                <a:cs typeface="Arial Black"/>
              </a:rPr>
              <a:t>?</a:t>
            </a:r>
            <a:endParaRPr lang="en-US" sz="35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8232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0061" y="221194"/>
            <a:ext cx="5163939" cy="760730"/>
          </a:xfrm>
          <a:custGeom>
            <a:avLst/>
            <a:gdLst/>
            <a:ahLst/>
            <a:cxnLst/>
            <a:rect l="l" t="t" r="r" b="b"/>
            <a:pathLst>
              <a:path w="5900420" h="760730">
                <a:moveTo>
                  <a:pt x="0" y="0"/>
                </a:moveTo>
                <a:lnTo>
                  <a:pt x="5900407" y="0"/>
                </a:lnTo>
                <a:lnTo>
                  <a:pt x="5900407" y="760679"/>
                </a:lnTo>
                <a:lnTo>
                  <a:pt x="0" y="76067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786612" y="386115"/>
            <a:ext cx="535738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30070">
              <a:lnSpc>
                <a:spcPct val="100000"/>
              </a:lnSpc>
            </a:pPr>
            <a:r>
              <a:rPr lang="es-MX" sz="2800" dirty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s-MX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Tlenoh</a:t>
            </a:r>
            <a:r>
              <a:rPr lang="es-MX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itchiuah</a:t>
            </a:r>
            <a:r>
              <a:rPr lang="es-MX" sz="28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5" name="object 6"/>
          <p:cNvSpPr/>
          <p:nvPr/>
        </p:nvSpPr>
        <p:spPr>
          <a:xfrm>
            <a:off x="4891087" y="2198687"/>
            <a:ext cx="3776662" cy="37766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/>
          <p:nvPr/>
        </p:nvSpPr>
        <p:spPr>
          <a:xfrm>
            <a:off x="5898515" y="2458072"/>
            <a:ext cx="173574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MX" sz="2000" dirty="0" err="1">
                <a:solidFill>
                  <a:srgbClr val="3366FF"/>
                </a:solidFill>
                <a:latin typeface="Impact"/>
                <a:cs typeface="Impact"/>
              </a:rPr>
              <a:t>Tiquiuahqueh</a:t>
            </a:r>
            <a:endParaRPr sz="2000" dirty="0">
              <a:latin typeface="Impact"/>
              <a:cs typeface="Impact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2973361" y="3077898"/>
            <a:ext cx="1982661" cy="1751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/>
          <p:nvPr/>
        </p:nvSpPr>
        <p:spPr>
          <a:xfrm>
            <a:off x="2973360" y="3426486"/>
            <a:ext cx="4660901" cy="2018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s-MX" sz="2000" spc="-5" dirty="0">
              <a:solidFill>
                <a:srgbClr val="0000FF"/>
              </a:solidFill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lang="es-MX" sz="2700" spc="-5" dirty="0" err="1">
                <a:solidFill>
                  <a:srgbClr val="0000FF"/>
                </a:solidFill>
                <a:latin typeface="Impact"/>
                <a:cs typeface="Impact"/>
              </a:rPr>
              <a:t>Tetlahtouani</a:t>
            </a:r>
            <a:endParaRPr lang="es-MX" sz="2700" spc="-5" dirty="0">
              <a:solidFill>
                <a:srgbClr val="0000FF"/>
              </a:solidFill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endParaRPr lang="es-MX" sz="1200" spc="-5" dirty="0">
              <a:solidFill>
                <a:srgbClr val="0000FF"/>
              </a:solidFill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 marL="2573020">
              <a:lnSpc>
                <a:spcPct val="100000"/>
              </a:lnSpc>
              <a:spcBef>
                <a:spcPts val="2300"/>
              </a:spcBef>
            </a:pPr>
            <a:r>
              <a:rPr lang="es-MX" sz="2400" spc="-5" dirty="0">
                <a:solidFill>
                  <a:srgbClr val="FF0000"/>
                </a:solidFill>
                <a:latin typeface="Impact"/>
                <a:cs typeface="Impact"/>
              </a:rPr>
              <a:t>      </a:t>
            </a:r>
            <a:r>
              <a:rPr lang="es-MX" sz="2400" spc="-5" dirty="0" smtClean="0">
                <a:solidFill>
                  <a:srgbClr val="FF0000"/>
                </a:solidFill>
                <a:latin typeface="Impact"/>
                <a:cs typeface="Impact"/>
              </a:rPr>
              <a:t>          </a:t>
            </a:r>
            <a:r>
              <a:rPr lang="es-MX" sz="2400" spc="-5" dirty="0" err="1" smtClean="0">
                <a:solidFill>
                  <a:srgbClr val="FF0000"/>
                </a:solidFill>
                <a:latin typeface="Impact"/>
                <a:cs typeface="Impact"/>
              </a:rPr>
              <a:t>Tocniuan</a:t>
            </a:r>
            <a:endParaRPr sz="2400" dirty="0">
              <a:latin typeface="Impact"/>
              <a:cs typeface="Impac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0" y="2779022"/>
            <a:ext cx="1861020" cy="22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730677" y="2412352"/>
            <a:ext cx="1025128" cy="104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3913047" y="2161641"/>
            <a:ext cx="2846070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240"/>
              </a:lnSpc>
            </a:pPr>
            <a:r>
              <a:rPr lang="es-MX" spc="-5" dirty="0" smtClean="0">
                <a:solidFill>
                  <a:srgbClr val="3366FF"/>
                </a:solidFill>
                <a:latin typeface="Impact"/>
                <a:cs typeface="Impact"/>
              </a:rPr>
              <a:t>Información</a:t>
            </a:r>
            <a:endParaRPr lang="es-MX" dirty="0" smtClean="0">
              <a:latin typeface="Impact"/>
              <a:cs typeface="Impact"/>
            </a:endParaRPr>
          </a:p>
          <a:p>
            <a:pPr marL="12700">
              <a:lnSpc>
                <a:spcPts val="8270"/>
              </a:lnSpc>
            </a:pPr>
            <a:r>
              <a:rPr lang="es-MX" sz="2400" dirty="0" smtClean="0">
                <a:solidFill>
                  <a:srgbClr val="0000FF"/>
                </a:solidFill>
                <a:latin typeface="Impact"/>
                <a:cs typeface="Impact"/>
              </a:rPr>
              <a:t>Útil</a:t>
            </a:r>
            <a:endParaRPr lang="es-MX" sz="2400" dirty="0">
              <a:latin typeface="Impact"/>
              <a:cs typeface="Impac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81059" y="3962580"/>
            <a:ext cx="5777128" cy="2895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9" y="2161641"/>
            <a:ext cx="1759722" cy="2068002"/>
          </a:xfrm>
          <a:prstGeom prst="rect">
            <a:avLst/>
          </a:prstGeom>
        </p:spPr>
      </p:pic>
      <p:sp>
        <p:nvSpPr>
          <p:cNvPr id="11" name="Rounded Rectangle 2"/>
          <p:cNvSpPr/>
          <p:nvPr/>
        </p:nvSpPr>
        <p:spPr>
          <a:xfrm>
            <a:off x="4241250" y="303644"/>
            <a:ext cx="4902750" cy="1118586"/>
          </a:xfrm>
          <a:prstGeom prst="roundRect">
            <a:avLst/>
          </a:prstGeom>
          <a:solidFill>
            <a:srgbClr val="0F0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361854" y="414708"/>
            <a:ext cx="4543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Características</a:t>
            </a:r>
            <a:r>
              <a:rPr lang="en-US" sz="2800" b="1" dirty="0" smtClean="0">
                <a:solidFill>
                  <a:schemeClr val="bg1"/>
                </a:solidFill>
                <a:latin typeface="Arial Black"/>
                <a:cs typeface="Arial Black"/>
              </a:rPr>
              <a:t> de la Información</a:t>
            </a:r>
            <a:endParaRPr lang="en-US" sz="28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32631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3237" y="601560"/>
            <a:ext cx="5900420" cy="1017905"/>
          </a:xfrm>
          <a:custGeom>
            <a:avLst/>
            <a:gdLst/>
            <a:ahLst/>
            <a:cxnLst/>
            <a:rect l="l" t="t" r="r" b="b"/>
            <a:pathLst>
              <a:path w="5900420" h="1017905">
                <a:moveTo>
                  <a:pt x="0" y="0"/>
                </a:moveTo>
                <a:lnTo>
                  <a:pt x="5900407" y="0"/>
                </a:lnTo>
                <a:lnTo>
                  <a:pt x="5900407" y="1017689"/>
                </a:lnTo>
                <a:lnTo>
                  <a:pt x="0" y="1017689"/>
                </a:lnTo>
                <a:lnTo>
                  <a:pt x="0" y="0"/>
                </a:lnTo>
                <a:close/>
              </a:path>
            </a:pathLst>
          </a:custGeom>
          <a:solidFill>
            <a:srgbClr val="001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38991" y="666877"/>
            <a:ext cx="5704665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3300"/>
              </a:lnSpc>
            </a:pPr>
            <a:r>
              <a:rPr lang="es-MX" sz="2800" b="1" spc="-5" dirty="0" err="1">
                <a:solidFill>
                  <a:srgbClr val="FFFFFF"/>
                </a:solidFill>
                <a:latin typeface="Arial Black"/>
                <a:cs typeface="Arial Black"/>
              </a:rPr>
              <a:t>Quenih</a:t>
            </a:r>
            <a:r>
              <a:rPr lang="es-MX" sz="2800" b="1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s-MX" sz="2800" b="1" spc="-5" dirty="0" err="1">
                <a:solidFill>
                  <a:srgbClr val="FFFFFF"/>
                </a:solidFill>
                <a:latin typeface="Arial Black"/>
                <a:cs typeface="Arial Black"/>
              </a:rPr>
              <a:t>icnamiqui</a:t>
            </a:r>
            <a:r>
              <a:rPr lang="es-MX" sz="2800" b="1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s-MX" sz="2800" b="1" spc="-5" dirty="0" err="1">
                <a:solidFill>
                  <a:srgbClr val="FFFFFF"/>
                </a:solidFill>
                <a:latin typeface="Arial Black"/>
                <a:cs typeface="Arial Black"/>
              </a:rPr>
              <a:t>isqui</a:t>
            </a:r>
            <a:r>
              <a:rPr lang="es-MX" sz="2800" b="1" spc="-5" dirty="0">
                <a:solidFill>
                  <a:srgbClr val="FFFFFF"/>
                </a:solidFill>
                <a:latin typeface="Arial Black"/>
                <a:cs typeface="Arial Black"/>
              </a:rPr>
              <a:t> in </a:t>
            </a:r>
            <a:r>
              <a:rPr sz="2800" b="1" dirty="0">
                <a:solidFill>
                  <a:srgbClr val="FFFFFF"/>
                </a:solidFill>
                <a:latin typeface="Arial Black"/>
                <a:cs typeface="Arial Black"/>
              </a:rPr>
              <a:t> Información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81059" y="2412352"/>
            <a:ext cx="1174746" cy="104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3913046" y="2161641"/>
            <a:ext cx="3495671" cy="152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ts val="5240"/>
              </a:lnSpc>
            </a:pPr>
            <a:r>
              <a:rPr lang="es-MX" spc="-5" dirty="0" smtClean="0">
                <a:solidFill>
                  <a:srgbClr val="3366FF"/>
                </a:solidFill>
                <a:latin typeface="Impact"/>
                <a:cs typeface="Impact"/>
              </a:rPr>
              <a:t>Información</a:t>
            </a:r>
            <a:endParaRPr lang="es-MX" dirty="0" smtClean="0">
              <a:latin typeface="Impact"/>
              <a:cs typeface="Impact"/>
            </a:endParaRPr>
          </a:p>
          <a:p>
            <a:pPr marL="12700" algn="ctr">
              <a:lnSpc>
                <a:spcPts val="8270"/>
              </a:lnSpc>
            </a:pPr>
            <a:r>
              <a:rPr lang="es-MX" sz="2400" dirty="0" err="1" smtClean="0">
                <a:solidFill>
                  <a:srgbClr val="0000FF"/>
                </a:solidFill>
                <a:latin typeface="Impact"/>
                <a:cs typeface="Impact"/>
              </a:rPr>
              <a:t>Tlen</a:t>
            </a:r>
            <a:r>
              <a:rPr lang="es-MX" sz="2400" dirty="0" smtClean="0">
                <a:solidFill>
                  <a:srgbClr val="0000FF"/>
                </a:solidFill>
                <a:latin typeface="Impact"/>
                <a:cs typeface="Impact"/>
              </a:rPr>
              <a:t> </a:t>
            </a:r>
            <a:r>
              <a:rPr lang="es-MX" sz="2400" dirty="0" err="1" smtClean="0">
                <a:solidFill>
                  <a:srgbClr val="0000FF"/>
                </a:solidFill>
                <a:latin typeface="Impact"/>
                <a:cs typeface="Impact"/>
              </a:rPr>
              <a:t>matlamatlani</a:t>
            </a:r>
            <a:endParaRPr lang="es-MX" sz="2400" dirty="0">
              <a:latin typeface="Impact"/>
              <a:cs typeface="Impac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81059" y="3962580"/>
            <a:ext cx="5777128" cy="2895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1" y="1842631"/>
            <a:ext cx="1853426" cy="22409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2" y="1842631"/>
            <a:ext cx="1853426" cy="22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0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486</Words>
  <Application>Microsoft Office PowerPoint</Application>
  <PresentationFormat>Presentación en pantalla (4:3)</PresentationFormat>
  <Paragraphs>131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Impact</vt:lpstr>
      <vt:lpstr>Times New Roman</vt:lpstr>
      <vt:lpstr>Tema de Office</vt:lpstr>
      <vt:lpstr>Presentación de PowerPoint</vt:lpstr>
      <vt:lpstr>Presentación de PowerPoint</vt:lpstr>
      <vt:lpstr>¿Tlenoh tchiuah?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DC y VC</dc:creator>
  <cp:lastModifiedBy>DC y VC</cp:lastModifiedBy>
  <cp:revision>9</cp:revision>
  <dcterms:created xsi:type="dcterms:W3CDTF">2017-12-11T15:33:32Z</dcterms:created>
  <dcterms:modified xsi:type="dcterms:W3CDTF">2018-02-27T14:51:07Z</dcterms:modified>
</cp:coreProperties>
</file>