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5" r:id="rId3"/>
    <p:sldId id="258" r:id="rId4"/>
    <p:sldId id="266" r:id="rId5"/>
    <p:sldId id="259" r:id="rId6"/>
    <p:sldId id="267" r:id="rId7"/>
    <p:sldId id="260" r:id="rId8"/>
    <p:sldId id="268" r:id="rId9"/>
    <p:sldId id="262" r:id="rId10"/>
    <p:sldId id="269" r:id="rId11"/>
    <p:sldId id="261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AFA80-7306-4091-A7FF-ED3EC862632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51C30E-51BA-408B-85BF-FC99D9689FD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Derecho fundamental</a:t>
          </a:r>
          <a:endParaRPr lang="es-ES" dirty="0"/>
        </a:p>
      </dgm:t>
    </dgm:pt>
    <dgm:pt modelId="{45015636-1A7A-4F53-890E-5B000968555E}" type="parTrans" cxnId="{A89584F6-E8A0-4422-A7EF-E1FA9937B2FF}">
      <dgm:prSet/>
      <dgm:spPr/>
      <dgm:t>
        <a:bodyPr/>
        <a:lstStyle/>
        <a:p>
          <a:endParaRPr lang="es-ES"/>
        </a:p>
      </dgm:t>
    </dgm:pt>
    <dgm:pt modelId="{A586DC2D-9962-4655-B68F-BCBA3F13F12F}" type="sibTrans" cxnId="{A89584F6-E8A0-4422-A7EF-E1FA9937B2FF}">
      <dgm:prSet/>
      <dgm:spPr/>
      <dgm:t>
        <a:bodyPr/>
        <a:lstStyle/>
        <a:p>
          <a:endParaRPr lang="es-ES"/>
        </a:p>
      </dgm:t>
    </dgm:pt>
    <dgm:pt modelId="{43DC514D-168C-4035-8AF5-6EE588D0D9A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Difundir</a:t>
          </a:r>
          <a:endParaRPr lang="es-ES" dirty="0"/>
        </a:p>
      </dgm:t>
    </dgm:pt>
    <dgm:pt modelId="{071B2670-8797-43A4-9B72-ECAC4F9F180D}" type="parTrans" cxnId="{593CA8A6-02B7-488C-99FB-AC3AEB9C0DDB}">
      <dgm:prSet/>
      <dgm:spPr/>
      <dgm:t>
        <a:bodyPr/>
        <a:lstStyle/>
        <a:p>
          <a:endParaRPr lang="es-ES" dirty="0"/>
        </a:p>
      </dgm:t>
    </dgm:pt>
    <dgm:pt modelId="{02CE2BE0-891D-469D-9C54-BCDB0DB24E3B}" type="sibTrans" cxnId="{593CA8A6-02B7-488C-99FB-AC3AEB9C0DDB}">
      <dgm:prSet/>
      <dgm:spPr/>
      <dgm:t>
        <a:bodyPr/>
        <a:lstStyle/>
        <a:p>
          <a:endParaRPr lang="es-ES"/>
        </a:p>
      </dgm:t>
    </dgm:pt>
    <dgm:pt modelId="{3992E874-011A-4728-AAFB-D73A470D08D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Investigar</a:t>
          </a:r>
          <a:endParaRPr lang="es-ES" dirty="0"/>
        </a:p>
      </dgm:t>
    </dgm:pt>
    <dgm:pt modelId="{39C13BFD-1321-46B2-AD09-E871638AFB12}" type="parTrans" cxnId="{C105A689-1D32-44CC-A3C9-B0E4680A4084}">
      <dgm:prSet/>
      <dgm:spPr/>
      <dgm:t>
        <a:bodyPr/>
        <a:lstStyle/>
        <a:p>
          <a:endParaRPr lang="es-ES" dirty="0"/>
        </a:p>
      </dgm:t>
    </dgm:pt>
    <dgm:pt modelId="{967FCC43-DDD3-4DB3-9958-28FBD17D4FF6}" type="sibTrans" cxnId="{C105A689-1D32-44CC-A3C9-B0E4680A4084}">
      <dgm:prSet/>
      <dgm:spPr/>
      <dgm:t>
        <a:bodyPr/>
        <a:lstStyle/>
        <a:p>
          <a:endParaRPr lang="es-ES"/>
        </a:p>
      </dgm:t>
    </dgm:pt>
    <dgm:pt modelId="{AEED6692-847F-42DF-B223-0245DB01A83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Recibir</a:t>
          </a:r>
          <a:endParaRPr lang="es-ES" dirty="0"/>
        </a:p>
      </dgm:t>
    </dgm:pt>
    <dgm:pt modelId="{0AE2D4D2-0784-4F89-95F7-3E31BC5B87CD}" type="parTrans" cxnId="{3CE78239-0203-47DC-BE3C-25F787C9EB89}">
      <dgm:prSet/>
      <dgm:spPr/>
      <dgm:t>
        <a:bodyPr/>
        <a:lstStyle/>
        <a:p>
          <a:endParaRPr lang="es-ES" dirty="0"/>
        </a:p>
      </dgm:t>
    </dgm:pt>
    <dgm:pt modelId="{DFA08FE3-C460-4F93-B745-35A220DE3F3B}" type="sibTrans" cxnId="{3CE78239-0203-47DC-BE3C-25F787C9EB89}">
      <dgm:prSet/>
      <dgm:spPr/>
      <dgm:t>
        <a:bodyPr/>
        <a:lstStyle/>
        <a:p>
          <a:endParaRPr lang="es-ES"/>
        </a:p>
      </dgm:t>
    </dgm:pt>
    <dgm:pt modelId="{D86FF47E-EDEA-4546-9FED-604FC449DB55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Solicitar</a:t>
          </a:r>
          <a:endParaRPr lang="es-ES" dirty="0"/>
        </a:p>
      </dgm:t>
    </dgm:pt>
    <dgm:pt modelId="{F60872DE-9FB2-4B32-8E6D-08DF74489632}" type="parTrans" cxnId="{B6C5A358-BB69-4A98-847A-AC1D3B02CE6D}">
      <dgm:prSet/>
      <dgm:spPr/>
      <dgm:t>
        <a:bodyPr/>
        <a:lstStyle/>
        <a:p>
          <a:endParaRPr lang="es-ES" dirty="0"/>
        </a:p>
      </dgm:t>
    </dgm:pt>
    <dgm:pt modelId="{F336F5F9-9BE3-4405-B221-3C917CF247F2}" type="sibTrans" cxnId="{B6C5A358-BB69-4A98-847A-AC1D3B02CE6D}">
      <dgm:prSet/>
      <dgm:spPr/>
      <dgm:t>
        <a:bodyPr/>
        <a:lstStyle/>
        <a:p>
          <a:endParaRPr lang="es-ES"/>
        </a:p>
      </dgm:t>
    </dgm:pt>
    <dgm:pt modelId="{6903BE60-23BA-4E18-BAA6-7D9C94341F5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smtClean="0"/>
            <a:t>Buscar  </a:t>
          </a:r>
          <a:endParaRPr lang="es-ES" dirty="0"/>
        </a:p>
      </dgm:t>
    </dgm:pt>
    <dgm:pt modelId="{88998CA9-6780-4A3E-A6BB-FE8E3E2A27C5}" type="parTrans" cxnId="{4D4DB292-1EF0-42CE-BD7C-E2EBAE822F09}">
      <dgm:prSet/>
      <dgm:spPr/>
      <dgm:t>
        <a:bodyPr/>
        <a:lstStyle/>
        <a:p>
          <a:endParaRPr lang="es-ES" dirty="0"/>
        </a:p>
      </dgm:t>
    </dgm:pt>
    <dgm:pt modelId="{1C7BFDB7-D978-472C-870D-6B77A81ECE70}" type="sibTrans" cxnId="{4D4DB292-1EF0-42CE-BD7C-E2EBAE822F09}">
      <dgm:prSet/>
      <dgm:spPr/>
      <dgm:t>
        <a:bodyPr/>
        <a:lstStyle/>
        <a:p>
          <a:endParaRPr lang="es-ES"/>
        </a:p>
      </dgm:t>
    </dgm:pt>
    <dgm:pt modelId="{79CC158E-1D52-4BBD-8C99-80CB5D19AEC9}" type="pres">
      <dgm:prSet presAssocID="{CF8AFA80-7306-4091-A7FF-ED3EC86263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69BEDC-C0C0-4785-9967-5C206AC4E94A}" type="pres">
      <dgm:prSet presAssocID="{2551C30E-51BA-408B-85BF-FC99D9689FD7}" presName="root1" presStyleCnt="0"/>
      <dgm:spPr/>
      <dgm:t>
        <a:bodyPr/>
        <a:lstStyle/>
        <a:p>
          <a:endParaRPr lang="es-ES"/>
        </a:p>
      </dgm:t>
    </dgm:pt>
    <dgm:pt modelId="{81E910A6-BFDF-4150-9F49-0D0B6C5371CD}" type="pres">
      <dgm:prSet presAssocID="{2551C30E-51BA-408B-85BF-FC99D9689FD7}" presName="LevelOneTextNode" presStyleLbl="node0" presStyleIdx="0" presStyleCnt="1" custScaleX="105599" custScaleY="128104" custLinFactNeighborY="-1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8D2CF9-A710-4920-937C-3FE845A66F7D}" type="pres">
      <dgm:prSet presAssocID="{2551C30E-51BA-408B-85BF-FC99D9689FD7}" presName="level2hierChild" presStyleCnt="0"/>
      <dgm:spPr/>
      <dgm:t>
        <a:bodyPr/>
        <a:lstStyle/>
        <a:p>
          <a:endParaRPr lang="es-ES"/>
        </a:p>
      </dgm:t>
    </dgm:pt>
    <dgm:pt modelId="{A27BD056-B141-4EC0-A7BD-5A1907C33160}" type="pres">
      <dgm:prSet presAssocID="{071B2670-8797-43A4-9B72-ECAC4F9F180D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2BA0A3EE-3B96-4C71-A4F2-58235D3F7B5A}" type="pres">
      <dgm:prSet presAssocID="{071B2670-8797-43A4-9B72-ECAC4F9F180D}" presName="connTx" presStyleLbl="parChTrans1D2" presStyleIdx="0" presStyleCnt="5"/>
      <dgm:spPr/>
      <dgm:t>
        <a:bodyPr/>
        <a:lstStyle/>
        <a:p>
          <a:endParaRPr lang="es-ES"/>
        </a:p>
      </dgm:t>
    </dgm:pt>
    <dgm:pt modelId="{2961D86D-F73F-4473-AB1B-576A5B1F13EF}" type="pres">
      <dgm:prSet presAssocID="{43DC514D-168C-4035-8AF5-6EE588D0D9A4}" presName="root2" presStyleCnt="0"/>
      <dgm:spPr/>
      <dgm:t>
        <a:bodyPr/>
        <a:lstStyle/>
        <a:p>
          <a:endParaRPr lang="es-ES"/>
        </a:p>
      </dgm:t>
    </dgm:pt>
    <dgm:pt modelId="{5E887EB9-47B1-4FD3-AB08-2A674DFB8F82}" type="pres">
      <dgm:prSet presAssocID="{43DC514D-168C-4035-8AF5-6EE588D0D9A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425CC-772C-47E3-9F3D-74205E2CF427}" type="pres">
      <dgm:prSet presAssocID="{43DC514D-168C-4035-8AF5-6EE588D0D9A4}" presName="level3hierChild" presStyleCnt="0"/>
      <dgm:spPr/>
      <dgm:t>
        <a:bodyPr/>
        <a:lstStyle/>
        <a:p>
          <a:endParaRPr lang="es-ES"/>
        </a:p>
      </dgm:t>
    </dgm:pt>
    <dgm:pt modelId="{270F9686-5655-41ED-86C2-87DF157889AC}" type="pres">
      <dgm:prSet presAssocID="{39C13BFD-1321-46B2-AD09-E871638AFB12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CDCF8EAC-A70F-49E5-9FCC-913EFFF5B55C}" type="pres">
      <dgm:prSet presAssocID="{39C13BFD-1321-46B2-AD09-E871638AFB12}" presName="connTx" presStyleLbl="parChTrans1D2" presStyleIdx="1" presStyleCnt="5"/>
      <dgm:spPr/>
      <dgm:t>
        <a:bodyPr/>
        <a:lstStyle/>
        <a:p>
          <a:endParaRPr lang="es-ES"/>
        </a:p>
      </dgm:t>
    </dgm:pt>
    <dgm:pt modelId="{8800F9FA-5B14-4405-A465-08B14A822431}" type="pres">
      <dgm:prSet presAssocID="{3992E874-011A-4728-AAFB-D73A470D08D8}" presName="root2" presStyleCnt="0"/>
      <dgm:spPr/>
      <dgm:t>
        <a:bodyPr/>
        <a:lstStyle/>
        <a:p>
          <a:endParaRPr lang="es-ES"/>
        </a:p>
      </dgm:t>
    </dgm:pt>
    <dgm:pt modelId="{CBD164A9-DFE3-4702-B116-7A5DB76AB301}" type="pres">
      <dgm:prSet presAssocID="{3992E874-011A-4728-AAFB-D73A470D08D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67AE24-6BF4-49B2-918C-30A80358124F}" type="pres">
      <dgm:prSet presAssocID="{3992E874-011A-4728-AAFB-D73A470D08D8}" presName="level3hierChild" presStyleCnt="0"/>
      <dgm:spPr/>
      <dgm:t>
        <a:bodyPr/>
        <a:lstStyle/>
        <a:p>
          <a:endParaRPr lang="es-ES"/>
        </a:p>
      </dgm:t>
    </dgm:pt>
    <dgm:pt modelId="{BBE60DED-5787-4A0F-86B0-6CC5A959364E}" type="pres">
      <dgm:prSet presAssocID="{0AE2D4D2-0784-4F89-95F7-3E31BC5B87CD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959C968E-C0EA-4C39-8104-14C2C4217D11}" type="pres">
      <dgm:prSet presAssocID="{0AE2D4D2-0784-4F89-95F7-3E31BC5B87CD}" presName="connTx" presStyleLbl="parChTrans1D2" presStyleIdx="2" presStyleCnt="5"/>
      <dgm:spPr/>
      <dgm:t>
        <a:bodyPr/>
        <a:lstStyle/>
        <a:p>
          <a:endParaRPr lang="es-ES"/>
        </a:p>
      </dgm:t>
    </dgm:pt>
    <dgm:pt modelId="{4CE81FDC-703E-4F60-8DA2-7C410AF238CB}" type="pres">
      <dgm:prSet presAssocID="{AEED6692-847F-42DF-B223-0245DB01A83C}" presName="root2" presStyleCnt="0"/>
      <dgm:spPr/>
      <dgm:t>
        <a:bodyPr/>
        <a:lstStyle/>
        <a:p>
          <a:endParaRPr lang="es-ES"/>
        </a:p>
      </dgm:t>
    </dgm:pt>
    <dgm:pt modelId="{AB2DC48A-8D7B-4F31-A16F-F0594FE789AD}" type="pres">
      <dgm:prSet presAssocID="{AEED6692-847F-42DF-B223-0245DB01A83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315230-D7EA-4A9E-9E1D-848BC0703B05}" type="pres">
      <dgm:prSet presAssocID="{AEED6692-847F-42DF-B223-0245DB01A83C}" presName="level3hierChild" presStyleCnt="0"/>
      <dgm:spPr/>
      <dgm:t>
        <a:bodyPr/>
        <a:lstStyle/>
        <a:p>
          <a:endParaRPr lang="es-ES"/>
        </a:p>
      </dgm:t>
    </dgm:pt>
    <dgm:pt modelId="{3CD6A98B-CAEA-458C-82EE-EDA0DD231AB7}" type="pres">
      <dgm:prSet presAssocID="{88998CA9-6780-4A3E-A6BB-FE8E3E2A27C5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2D375AA2-60A8-44D6-BC4F-611B0FDB6283}" type="pres">
      <dgm:prSet presAssocID="{88998CA9-6780-4A3E-A6BB-FE8E3E2A27C5}" presName="connTx" presStyleLbl="parChTrans1D2" presStyleIdx="3" presStyleCnt="5"/>
      <dgm:spPr/>
      <dgm:t>
        <a:bodyPr/>
        <a:lstStyle/>
        <a:p>
          <a:endParaRPr lang="es-MX"/>
        </a:p>
      </dgm:t>
    </dgm:pt>
    <dgm:pt modelId="{95BEBC28-B47B-473F-9686-CA9B49848504}" type="pres">
      <dgm:prSet presAssocID="{6903BE60-23BA-4E18-BAA6-7D9C94341F5A}" presName="root2" presStyleCnt="0"/>
      <dgm:spPr/>
      <dgm:t>
        <a:bodyPr/>
        <a:lstStyle/>
        <a:p>
          <a:endParaRPr lang="es-ES"/>
        </a:p>
      </dgm:t>
    </dgm:pt>
    <dgm:pt modelId="{387A8C4C-850A-428C-904B-93F945B275A0}" type="pres">
      <dgm:prSet presAssocID="{6903BE60-23BA-4E18-BAA6-7D9C94341F5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B2B6-BF9E-4146-806B-6E6D45391FD6}" type="pres">
      <dgm:prSet presAssocID="{6903BE60-23BA-4E18-BAA6-7D9C94341F5A}" presName="level3hierChild" presStyleCnt="0"/>
      <dgm:spPr/>
      <dgm:t>
        <a:bodyPr/>
        <a:lstStyle/>
        <a:p>
          <a:endParaRPr lang="es-ES"/>
        </a:p>
      </dgm:t>
    </dgm:pt>
    <dgm:pt modelId="{5A94C5C9-78FE-4534-9678-70C923760D48}" type="pres">
      <dgm:prSet presAssocID="{F60872DE-9FB2-4B32-8E6D-08DF74489632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2353D23F-2674-4934-AE60-DA0ADEE51961}" type="pres">
      <dgm:prSet presAssocID="{F60872DE-9FB2-4B32-8E6D-08DF74489632}" presName="connTx" presStyleLbl="parChTrans1D2" presStyleIdx="4" presStyleCnt="5"/>
      <dgm:spPr/>
      <dgm:t>
        <a:bodyPr/>
        <a:lstStyle/>
        <a:p>
          <a:endParaRPr lang="es-MX"/>
        </a:p>
      </dgm:t>
    </dgm:pt>
    <dgm:pt modelId="{1CBA5190-3E27-4200-B65B-E4E070EBC9D6}" type="pres">
      <dgm:prSet presAssocID="{D86FF47E-EDEA-4546-9FED-604FC449DB55}" presName="root2" presStyleCnt="0"/>
      <dgm:spPr/>
      <dgm:t>
        <a:bodyPr/>
        <a:lstStyle/>
        <a:p>
          <a:endParaRPr lang="es-ES"/>
        </a:p>
      </dgm:t>
    </dgm:pt>
    <dgm:pt modelId="{2CCCAAE2-61C5-412F-8C25-5D505F1F353C}" type="pres">
      <dgm:prSet presAssocID="{D86FF47E-EDEA-4546-9FED-604FC449DB5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E07AF2-16A8-470E-A0D8-323DAE279F54}" type="pres">
      <dgm:prSet presAssocID="{D86FF47E-EDEA-4546-9FED-604FC449DB55}" presName="level3hierChild" presStyleCnt="0"/>
      <dgm:spPr/>
      <dgm:t>
        <a:bodyPr/>
        <a:lstStyle/>
        <a:p>
          <a:endParaRPr lang="es-ES"/>
        </a:p>
      </dgm:t>
    </dgm:pt>
  </dgm:ptLst>
  <dgm:cxnLst>
    <dgm:cxn modelId="{4D4DB292-1EF0-42CE-BD7C-E2EBAE822F09}" srcId="{2551C30E-51BA-408B-85BF-FC99D9689FD7}" destId="{6903BE60-23BA-4E18-BAA6-7D9C94341F5A}" srcOrd="3" destOrd="0" parTransId="{88998CA9-6780-4A3E-A6BB-FE8E3E2A27C5}" sibTransId="{1C7BFDB7-D978-472C-870D-6B77A81ECE70}"/>
    <dgm:cxn modelId="{7A2902AD-8F59-4DC7-9AD6-20F33EE7B93B}" type="presOf" srcId="{071B2670-8797-43A4-9B72-ECAC4F9F180D}" destId="{2BA0A3EE-3B96-4C71-A4F2-58235D3F7B5A}" srcOrd="1" destOrd="0" presId="urn:microsoft.com/office/officeart/2008/layout/HorizontalMultiLevelHierarchy"/>
    <dgm:cxn modelId="{25EAAF92-1AAF-4156-B4A5-DD1827405A25}" type="presOf" srcId="{39C13BFD-1321-46B2-AD09-E871638AFB12}" destId="{CDCF8EAC-A70F-49E5-9FCC-913EFFF5B55C}" srcOrd="1" destOrd="0" presId="urn:microsoft.com/office/officeart/2008/layout/HorizontalMultiLevelHierarchy"/>
    <dgm:cxn modelId="{C07EAA4B-FE77-447A-8C74-4B44833CDF9B}" type="presOf" srcId="{2551C30E-51BA-408B-85BF-FC99D9689FD7}" destId="{81E910A6-BFDF-4150-9F49-0D0B6C5371CD}" srcOrd="0" destOrd="0" presId="urn:microsoft.com/office/officeart/2008/layout/HorizontalMultiLevelHierarchy"/>
    <dgm:cxn modelId="{3CE78239-0203-47DC-BE3C-25F787C9EB89}" srcId="{2551C30E-51BA-408B-85BF-FC99D9689FD7}" destId="{AEED6692-847F-42DF-B223-0245DB01A83C}" srcOrd="2" destOrd="0" parTransId="{0AE2D4D2-0784-4F89-95F7-3E31BC5B87CD}" sibTransId="{DFA08FE3-C460-4F93-B745-35A220DE3F3B}"/>
    <dgm:cxn modelId="{593CA8A6-02B7-488C-99FB-AC3AEB9C0DDB}" srcId="{2551C30E-51BA-408B-85BF-FC99D9689FD7}" destId="{43DC514D-168C-4035-8AF5-6EE588D0D9A4}" srcOrd="0" destOrd="0" parTransId="{071B2670-8797-43A4-9B72-ECAC4F9F180D}" sibTransId="{02CE2BE0-891D-469D-9C54-BCDB0DB24E3B}"/>
    <dgm:cxn modelId="{C105A689-1D32-44CC-A3C9-B0E4680A4084}" srcId="{2551C30E-51BA-408B-85BF-FC99D9689FD7}" destId="{3992E874-011A-4728-AAFB-D73A470D08D8}" srcOrd="1" destOrd="0" parTransId="{39C13BFD-1321-46B2-AD09-E871638AFB12}" sibTransId="{967FCC43-DDD3-4DB3-9958-28FBD17D4FF6}"/>
    <dgm:cxn modelId="{B3B9AE43-65D2-42E0-A40F-9698B663B4B5}" type="presOf" srcId="{6903BE60-23BA-4E18-BAA6-7D9C94341F5A}" destId="{387A8C4C-850A-428C-904B-93F945B275A0}" srcOrd="0" destOrd="0" presId="urn:microsoft.com/office/officeart/2008/layout/HorizontalMultiLevelHierarchy"/>
    <dgm:cxn modelId="{1244019E-CCCC-47D5-A652-E3D52D6EDED4}" type="presOf" srcId="{F60872DE-9FB2-4B32-8E6D-08DF74489632}" destId="{2353D23F-2674-4934-AE60-DA0ADEE51961}" srcOrd="1" destOrd="0" presId="urn:microsoft.com/office/officeart/2008/layout/HorizontalMultiLevelHierarchy"/>
    <dgm:cxn modelId="{A82C0A17-A64B-4F8B-9385-FAE4E7F059F5}" type="presOf" srcId="{D86FF47E-EDEA-4546-9FED-604FC449DB55}" destId="{2CCCAAE2-61C5-412F-8C25-5D505F1F353C}" srcOrd="0" destOrd="0" presId="urn:microsoft.com/office/officeart/2008/layout/HorizontalMultiLevelHierarchy"/>
    <dgm:cxn modelId="{CF5AFF5A-AF5C-455F-9134-6CB6D72D1B56}" type="presOf" srcId="{071B2670-8797-43A4-9B72-ECAC4F9F180D}" destId="{A27BD056-B141-4EC0-A7BD-5A1907C33160}" srcOrd="0" destOrd="0" presId="urn:microsoft.com/office/officeart/2008/layout/HorizontalMultiLevelHierarchy"/>
    <dgm:cxn modelId="{92BFB606-3521-45FD-8301-9EDD12A79CF5}" type="presOf" srcId="{3992E874-011A-4728-AAFB-D73A470D08D8}" destId="{CBD164A9-DFE3-4702-B116-7A5DB76AB301}" srcOrd="0" destOrd="0" presId="urn:microsoft.com/office/officeart/2008/layout/HorizontalMultiLevelHierarchy"/>
    <dgm:cxn modelId="{638E6E0B-7474-44A0-9B72-AAA03487D519}" type="presOf" srcId="{39C13BFD-1321-46B2-AD09-E871638AFB12}" destId="{270F9686-5655-41ED-86C2-87DF157889AC}" srcOrd="0" destOrd="0" presId="urn:microsoft.com/office/officeart/2008/layout/HorizontalMultiLevelHierarchy"/>
    <dgm:cxn modelId="{C6C27EAA-AAB4-4F1B-8238-491C6F018077}" type="presOf" srcId="{0AE2D4D2-0784-4F89-95F7-3E31BC5B87CD}" destId="{959C968E-C0EA-4C39-8104-14C2C4217D11}" srcOrd="1" destOrd="0" presId="urn:microsoft.com/office/officeart/2008/layout/HorizontalMultiLevelHierarchy"/>
    <dgm:cxn modelId="{64785BC8-D332-471E-99C1-1A1CB34A4AF0}" type="presOf" srcId="{88998CA9-6780-4A3E-A6BB-FE8E3E2A27C5}" destId="{2D375AA2-60A8-44D6-BC4F-611B0FDB6283}" srcOrd="1" destOrd="0" presId="urn:microsoft.com/office/officeart/2008/layout/HorizontalMultiLevelHierarchy"/>
    <dgm:cxn modelId="{1BB7CCAC-1A83-4849-B933-88C84870BF14}" type="presOf" srcId="{F60872DE-9FB2-4B32-8E6D-08DF74489632}" destId="{5A94C5C9-78FE-4534-9678-70C923760D48}" srcOrd="0" destOrd="0" presId="urn:microsoft.com/office/officeart/2008/layout/HorizontalMultiLevelHierarchy"/>
    <dgm:cxn modelId="{4987DF62-D9F7-49CE-B661-44F4C6031022}" type="presOf" srcId="{88998CA9-6780-4A3E-A6BB-FE8E3E2A27C5}" destId="{3CD6A98B-CAEA-458C-82EE-EDA0DD231AB7}" srcOrd="0" destOrd="0" presId="urn:microsoft.com/office/officeart/2008/layout/HorizontalMultiLevelHierarchy"/>
    <dgm:cxn modelId="{9F02AFCB-2023-4551-8165-711A45839E7D}" type="presOf" srcId="{0AE2D4D2-0784-4F89-95F7-3E31BC5B87CD}" destId="{BBE60DED-5787-4A0F-86B0-6CC5A959364E}" srcOrd="0" destOrd="0" presId="urn:microsoft.com/office/officeart/2008/layout/HorizontalMultiLevelHierarchy"/>
    <dgm:cxn modelId="{61F9D6AF-53C8-4D8D-993A-E5CDA5F3A1F9}" type="presOf" srcId="{AEED6692-847F-42DF-B223-0245DB01A83C}" destId="{AB2DC48A-8D7B-4F31-A16F-F0594FE789AD}" srcOrd="0" destOrd="0" presId="urn:microsoft.com/office/officeart/2008/layout/HorizontalMultiLevelHierarchy"/>
    <dgm:cxn modelId="{1A2788BB-2082-4271-93CA-C468844BAF33}" type="presOf" srcId="{43DC514D-168C-4035-8AF5-6EE588D0D9A4}" destId="{5E887EB9-47B1-4FD3-AB08-2A674DFB8F82}" srcOrd="0" destOrd="0" presId="urn:microsoft.com/office/officeart/2008/layout/HorizontalMultiLevelHierarchy"/>
    <dgm:cxn modelId="{46B19D0D-5F49-4D4F-9245-15D9B52A47A2}" type="presOf" srcId="{CF8AFA80-7306-4091-A7FF-ED3EC862632C}" destId="{79CC158E-1D52-4BBD-8C99-80CB5D19AEC9}" srcOrd="0" destOrd="0" presId="urn:microsoft.com/office/officeart/2008/layout/HorizontalMultiLevelHierarchy"/>
    <dgm:cxn modelId="{A89584F6-E8A0-4422-A7EF-E1FA9937B2FF}" srcId="{CF8AFA80-7306-4091-A7FF-ED3EC862632C}" destId="{2551C30E-51BA-408B-85BF-FC99D9689FD7}" srcOrd="0" destOrd="0" parTransId="{45015636-1A7A-4F53-890E-5B000968555E}" sibTransId="{A586DC2D-9962-4655-B68F-BCBA3F13F12F}"/>
    <dgm:cxn modelId="{B6C5A358-BB69-4A98-847A-AC1D3B02CE6D}" srcId="{2551C30E-51BA-408B-85BF-FC99D9689FD7}" destId="{D86FF47E-EDEA-4546-9FED-604FC449DB55}" srcOrd="4" destOrd="0" parTransId="{F60872DE-9FB2-4B32-8E6D-08DF74489632}" sibTransId="{F336F5F9-9BE3-4405-B221-3C917CF247F2}"/>
    <dgm:cxn modelId="{7BB90161-5632-4AAB-82ED-F53B857582F4}" type="presParOf" srcId="{79CC158E-1D52-4BBD-8C99-80CB5D19AEC9}" destId="{2369BEDC-C0C0-4785-9967-5C206AC4E94A}" srcOrd="0" destOrd="0" presId="urn:microsoft.com/office/officeart/2008/layout/HorizontalMultiLevelHierarchy"/>
    <dgm:cxn modelId="{C2D3DE65-F7C8-4F01-8C3B-5C57BEB643E5}" type="presParOf" srcId="{2369BEDC-C0C0-4785-9967-5C206AC4E94A}" destId="{81E910A6-BFDF-4150-9F49-0D0B6C5371CD}" srcOrd="0" destOrd="0" presId="urn:microsoft.com/office/officeart/2008/layout/HorizontalMultiLevelHierarchy"/>
    <dgm:cxn modelId="{23B84EB2-E4C4-4D5C-9D79-ECFC40B8F245}" type="presParOf" srcId="{2369BEDC-C0C0-4785-9967-5C206AC4E94A}" destId="{418D2CF9-A710-4920-937C-3FE845A66F7D}" srcOrd="1" destOrd="0" presId="urn:microsoft.com/office/officeart/2008/layout/HorizontalMultiLevelHierarchy"/>
    <dgm:cxn modelId="{769513FC-360A-4E8F-8D8C-766E050618BD}" type="presParOf" srcId="{418D2CF9-A710-4920-937C-3FE845A66F7D}" destId="{A27BD056-B141-4EC0-A7BD-5A1907C33160}" srcOrd="0" destOrd="0" presId="urn:microsoft.com/office/officeart/2008/layout/HorizontalMultiLevelHierarchy"/>
    <dgm:cxn modelId="{B791C06F-C352-46AE-ABAB-0D5EC28847D6}" type="presParOf" srcId="{A27BD056-B141-4EC0-A7BD-5A1907C33160}" destId="{2BA0A3EE-3B96-4C71-A4F2-58235D3F7B5A}" srcOrd="0" destOrd="0" presId="urn:microsoft.com/office/officeart/2008/layout/HorizontalMultiLevelHierarchy"/>
    <dgm:cxn modelId="{1E55BFCD-BF89-4DA9-BFE6-406E2A0A0B63}" type="presParOf" srcId="{418D2CF9-A710-4920-937C-3FE845A66F7D}" destId="{2961D86D-F73F-4473-AB1B-576A5B1F13EF}" srcOrd="1" destOrd="0" presId="urn:microsoft.com/office/officeart/2008/layout/HorizontalMultiLevelHierarchy"/>
    <dgm:cxn modelId="{6B0235AF-1C3F-4C64-8434-31A304F129DC}" type="presParOf" srcId="{2961D86D-F73F-4473-AB1B-576A5B1F13EF}" destId="{5E887EB9-47B1-4FD3-AB08-2A674DFB8F82}" srcOrd="0" destOrd="0" presId="urn:microsoft.com/office/officeart/2008/layout/HorizontalMultiLevelHierarchy"/>
    <dgm:cxn modelId="{4C29C9EB-380E-4DD0-8F0D-BF2B03777301}" type="presParOf" srcId="{2961D86D-F73F-4473-AB1B-576A5B1F13EF}" destId="{22B425CC-772C-47E3-9F3D-74205E2CF427}" srcOrd="1" destOrd="0" presId="urn:microsoft.com/office/officeart/2008/layout/HorizontalMultiLevelHierarchy"/>
    <dgm:cxn modelId="{59F69F31-9791-4AD4-ACF6-CDD2BAA7407C}" type="presParOf" srcId="{418D2CF9-A710-4920-937C-3FE845A66F7D}" destId="{270F9686-5655-41ED-86C2-87DF157889AC}" srcOrd="2" destOrd="0" presId="urn:microsoft.com/office/officeart/2008/layout/HorizontalMultiLevelHierarchy"/>
    <dgm:cxn modelId="{BE6933FC-FDB0-41BF-BFB0-0E54930681C6}" type="presParOf" srcId="{270F9686-5655-41ED-86C2-87DF157889AC}" destId="{CDCF8EAC-A70F-49E5-9FCC-913EFFF5B55C}" srcOrd="0" destOrd="0" presId="urn:microsoft.com/office/officeart/2008/layout/HorizontalMultiLevelHierarchy"/>
    <dgm:cxn modelId="{B11D6CE8-481C-4E87-8A89-FFC85B438D6F}" type="presParOf" srcId="{418D2CF9-A710-4920-937C-3FE845A66F7D}" destId="{8800F9FA-5B14-4405-A465-08B14A822431}" srcOrd="3" destOrd="0" presId="urn:microsoft.com/office/officeart/2008/layout/HorizontalMultiLevelHierarchy"/>
    <dgm:cxn modelId="{32F74E0B-A2EE-4F21-853A-5C82DEE3B222}" type="presParOf" srcId="{8800F9FA-5B14-4405-A465-08B14A822431}" destId="{CBD164A9-DFE3-4702-B116-7A5DB76AB301}" srcOrd="0" destOrd="0" presId="urn:microsoft.com/office/officeart/2008/layout/HorizontalMultiLevelHierarchy"/>
    <dgm:cxn modelId="{4F479027-D0C0-4F80-98A0-AD33AD180837}" type="presParOf" srcId="{8800F9FA-5B14-4405-A465-08B14A822431}" destId="{6E67AE24-6BF4-49B2-918C-30A80358124F}" srcOrd="1" destOrd="0" presId="urn:microsoft.com/office/officeart/2008/layout/HorizontalMultiLevelHierarchy"/>
    <dgm:cxn modelId="{E8A08D54-E582-4A4F-B049-1B1F863C3647}" type="presParOf" srcId="{418D2CF9-A710-4920-937C-3FE845A66F7D}" destId="{BBE60DED-5787-4A0F-86B0-6CC5A959364E}" srcOrd="4" destOrd="0" presId="urn:microsoft.com/office/officeart/2008/layout/HorizontalMultiLevelHierarchy"/>
    <dgm:cxn modelId="{00ACE507-F3A4-4BF9-ABEA-FC2A4E94EE9D}" type="presParOf" srcId="{BBE60DED-5787-4A0F-86B0-6CC5A959364E}" destId="{959C968E-C0EA-4C39-8104-14C2C4217D11}" srcOrd="0" destOrd="0" presId="urn:microsoft.com/office/officeart/2008/layout/HorizontalMultiLevelHierarchy"/>
    <dgm:cxn modelId="{1D05F0DD-A648-4CD4-8A75-C29209D33FC8}" type="presParOf" srcId="{418D2CF9-A710-4920-937C-3FE845A66F7D}" destId="{4CE81FDC-703E-4F60-8DA2-7C410AF238CB}" srcOrd="5" destOrd="0" presId="urn:microsoft.com/office/officeart/2008/layout/HorizontalMultiLevelHierarchy"/>
    <dgm:cxn modelId="{C41E633B-1212-4B9E-A8C2-1D9B83760BE4}" type="presParOf" srcId="{4CE81FDC-703E-4F60-8DA2-7C410AF238CB}" destId="{AB2DC48A-8D7B-4F31-A16F-F0594FE789AD}" srcOrd="0" destOrd="0" presId="urn:microsoft.com/office/officeart/2008/layout/HorizontalMultiLevelHierarchy"/>
    <dgm:cxn modelId="{44E84BEA-2407-480D-9F89-A5F8DA1DA1B6}" type="presParOf" srcId="{4CE81FDC-703E-4F60-8DA2-7C410AF238CB}" destId="{C3315230-D7EA-4A9E-9E1D-848BC0703B05}" srcOrd="1" destOrd="0" presId="urn:microsoft.com/office/officeart/2008/layout/HorizontalMultiLevelHierarchy"/>
    <dgm:cxn modelId="{DBBB57B5-6AEE-4D92-BC9C-59C1075FCED9}" type="presParOf" srcId="{418D2CF9-A710-4920-937C-3FE845A66F7D}" destId="{3CD6A98B-CAEA-458C-82EE-EDA0DD231AB7}" srcOrd="6" destOrd="0" presId="urn:microsoft.com/office/officeart/2008/layout/HorizontalMultiLevelHierarchy"/>
    <dgm:cxn modelId="{28BCA856-997D-4AD4-921B-D13849ED3093}" type="presParOf" srcId="{3CD6A98B-CAEA-458C-82EE-EDA0DD231AB7}" destId="{2D375AA2-60A8-44D6-BC4F-611B0FDB6283}" srcOrd="0" destOrd="0" presId="urn:microsoft.com/office/officeart/2008/layout/HorizontalMultiLevelHierarchy"/>
    <dgm:cxn modelId="{EAEA9ABF-7F56-4CE6-855B-5BEA2B8C99B9}" type="presParOf" srcId="{418D2CF9-A710-4920-937C-3FE845A66F7D}" destId="{95BEBC28-B47B-473F-9686-CA9B49848504}" srcOrd="7" destOrd="0" presId="urn:microsoft.com/office/officeart/2008/layout/HorizontalMultiLevelHierarchy"/>
    <dgm:cxn modelId="{85A794C0-5D0E-4252-8A02-1602A282E77B}" type="presParOf" srcId="{95BEBC28-B47B-473F-9686-CA9B49848504}" destId="{387A8C4C-850A-428C-904B-93F945B275A0}" srcOrd="0" destOrd="0" presId="urn:microsoft.com/office/officeart/2008/layout/HorizontalMultiLevelHierarchy"/>
    <dgm:cxn modelId="{493DA91E-3CD7-4CFE-A29C-8455C2316162}" type="presParOf" srcId="{95BEBC28-B47B-473F-9686-CA9B49848504}" destId="{87F9B2B6-BF9E-4146-806B-6E6D45391FD6}" srcOrd="1" destOrd="0" presId="urn:microsoft.com/office/officeart/2008/layout/HorizontalMultiLevelHierarchy"/>
    <dgm:cxn modelId="{580B17D5-67C4-4BBB-A470-9973E2C0A43B}" type="presParOf" srcId="{418D2CF9-A710-4920-937C-3FE845A66F7D}" destId="{5A94C5C9-78FE-4534-9678-70C923760D48}" srcOrd="8" destOrd="0" presId="urn:microsoft.com/office/officeart/2008/layout/HorizontalMultiLevelHierarchy"/>
    <dgm:cxn modelId="{C5B566CA-F650-4D67-B87C-A2B058F9CFBF}" type="presParOf" srcId="{5A94C5C9-78FE-4534-9678-70C923760D48}" destId="{2353D23F-2674-4934-AE60-DA0ADEE51961}" srcOrd="0" destOrd="0" presId="urn:microsoft.com/office/officeart/2008/layout/HorizontalMultiLevelHierarchy"/>
    <dgm:cxn modelId="{3F39B015-21AA-4B2F-A9AD-FEED31FC6821}" type="presParOf" srcId="{418D2CF9-A710-4920-937C-3FE845A66F7D}" destId="{1CBA5190-3E27-4200-B65B-E4E070EBC9D6}" srcOrd="9" destOrd="0" presId="urn:microsoft.com/office/officeart/2008/layout/HorizontalMultiLevelHierarchy"/>
    <dgm:cxn modelId="{1F71D6E9-8AF2-4B54-979C-53E1DF8E5026}" type="presParOf" srcId="{1CBA5190-3E27-4200-B65B-E4E070EBC9D6}" destId="{2CCCAAE2-61C5-412F-8C25-5D505F1F353C}" srcOrd="0" destOrd="0" presId="urn:microsoft.com/office/officeart/2008/layout/HorizontalMultiLevelHierarchy"/>
    <dgm:cxn modelId="{3E9599B6-2A1A-4AEF-BD95-B184D1FB3FF4}" type="presParOf" srcId="{1CBA5190-3E27-4200-B65B-E4E070EBC9D6}" destId="{C5E07AF2-16A8-470E-A0D8-323DAE279F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AFA80-7306-4091-A7FF-ED3EC862632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551C30E-51BA-408B-85BF-FC99D9689FD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/>
            <a:t>Derecho fundamental</a:t>
          </a:r>
          <a:endParaRPr lang="es-ES" dirty="0"/>
        </a:p>
      </dgm:t>
    </dgm:pt>
    <dgm:pt modelId="{45015636-1A7A-4F53-890E-5B000968555E}" type="parTrans" cxnId="{A89584F6-E8A0-4422-A7EF-E1FA9937B2FF}">
      <dgm:prSet/>
      <dgm:spPr/>
      <dgm:t>
        <a:bodyPr/>
        <a:lstStyle/>
        <a:p>
          <a:endParaRPr lang="es-ES"/>
        </a:p>
      </dgm:t>
    </dgm:pt>
    <dgm:pt modelId="{A586DC2D-9962-4655-B68F-BCBA3F13F12F}" type="sibTrans" cxnId="{A89584F6-E8A0-4422-A7EF-E1FA9937B2FF}">
      <dgm:prSet/>
      <dgm:spPr/>
      <dgm:t>
        <a:bodyPr/>
        <a:lstStyle/>
        <a:p>
          <a:endParaRPr lang="es-ES"/>
        </a:p>
      </dgm:t>
    </dgm:pt>
    <dgm:pt modelId="{43DC514D-168C-4035-8AF5-6EE588D0D9A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/>
            <a:t>ICTEMATILTIS</a:t>
          </a:r>
          <a:endParaRPr lang="es-ES" dirty="0"/>
        </a:p>
      </dgm:t>
    </dgm:pt>
    <dgm:pt modelId="{071B2670-8797-43A4-9B72-ECAC4F9F180D}" type="parTrans" cxnId="{593CA8A6-02B7-488C-99FB-AC3AEB9C0DDB}">
      <dgm:prSet/>
      <dgm:spPr/>
      <dgm:t>
        <a:bodyPr/>
        <a:lstStyle/>
        <a:p>
          <a:endParaRPr lang="es-ES" dirty="0"/>
        </a:p>
      </dgm:t>
    </dgm:pt>
    <dgm:pt modelId="{02CE2BE0-891D-469D-9C54-BCDB0DB24E3B}" type="sibTrans" cxnId="{593CA8A6-02B7-488C-99FB-AC3AEB9C0DDB}">
      <dgm:prSet/>
      <dgm:spPr/>
      <dgm:t>
        <a:bodyPr/>
        <a:lstStyle/>
        <a:p>
          <a:endParaRPr lang="es-ES"/>
        </a:p>
      </dgm:t>
    </dgm:pt>
    <dgm:pt modelId="{3992E874-011A-4728-AAFB-D73A470D08D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err="1"/>
            <a:t>Ictlatlahtlanis</a:t>
          </a:r>
          <a:endParaRPr lang="es-ES" dirty="0"/>
        </a:p>
      </dgm:t>
    </dgm:pt>
    <dgm:pt modelId="{39C13BFD-1321-46B2-AD09-E871638AFB12}" type="parTrans" cxnId="{C105A689-1D32-44CC-A3C9-B0E4680A4084}">
      <dgm:prSet/>
      <dgm:spPr/>
      <dgm:t>
        <a:bodyPr/>
        <a:lstStyle/>
        <a:p>
          <a:endParaRPr lang="es-ES" dirty="0"/>
        </a:p>
      </dgm:t>
    </dgm:pt>
    <dgm:pt modelId="{967FCC43-DDD3-4DB3-9958-28FBD17D4FF6}" type="sibTrans" cxnId="{C105A689-1D32-44CC-A3C9-B0E4680A4084}">
      <dgm:prSet/>
      <dgm:spPr/>
      <dgm:t>
        <a:bodyPr/>
        <a:lstStyle/>
        <a:p>
          <a:endParaRPr lang="es-ES"/>
        </a:p>
      </dgm:t>
    </dgm:pt>
    <dgm:pt modelId="{AEED6692-847F-42DF-B223-0245DB01A83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err="1"/>
            <a:t>Icsilis</a:t>
          </a:r>
          <a:endParaRPr lang="es-ES" dirty="0"/>
        </a:p>
      </dgm:t>
    </dgm:pt>
    <dgm:pt modelId="{0AE2D4D2-0784-4F89-95F7-3E31BC5B87CD}" type="parTrans" cxnId="{3CE78239-0203-47DC-BE3C-25F787C9EB89}">
      <dgm:prSet/>
      <dgm:spPr/>
      <dgm:t>
        <a:bodyPr/>
        <a:lstStyle/>
        <a:p>
          <a:endParaRPr lang="es-ES" dirty="0"/>
        </a:p>
      </dgm:t>
    </dgm:pt>
    <dgm:pt modelId="{DFA08FE3-C460-4F93-B745-35A220DE3F3B}" type="sibTrans" cxnId="{3CE78239-0203-47DC-BE3C-25F787C9EB89}">
      <dgm:prSet/>
      <dgm:spPr/>
      <dgm:t>
        <a:bodyPr/>
        <a:lstStyle/>
        <a:p>
          <a:endParaRPr lang="es-ES"/>
        </a:p>
      </dgm:t>
    </dgm:pt>
    <dgm:pt modelId="{D86FF47E-EDEA-4546-9FED-604FC449DB55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err="1"/>
            <a:t>Ictlahtlanis</a:t>
          </a:r>
          <a:endParaRPr lang="es-ES" dirty="0"/>
        </a:p>
      </dgm:t>
    </dgm:pt>
    <dgm:pt modelId="{F60872DE-9FB2-4B32-8E6D-08DF74489632}" type="parTrans" cxnId="{B6C5A358-BB69-4A98-847A-AC1D3B02CE6D}">
      <dgm:prSet/>
      <dgm:spPr/>
      <dgm:t>
        <a:bodyPr/>
        <a:lstStyle/>
        <a:p>
          <a:endParaRPr lang="es-ES" dirty="0"/>
        </a:p>
      </dgm:t>
    </dgm:pt>
    <dgm:pt modelId="{F336F5F9-9BE3-4405-B221-3C917CF247F2}" type="sibTrans" cxnId="{B6C5A358-BB69-4A98-847A-AC1D3B02CE6D}">
      <dgm:prSet/>
      <dgm:spPr/>
      <dgm:t>
        <a:bodyPr/>
        <a:lstStyle/>
        <a:p>
          <a:endParaRPr lang="es-ES"/>
        </a:p>
      </dgm:t>
    </dgm:pt>
    <dgm:pt modelId="{6903BE60-23BA-4E18-BAA6-7D9C94341F5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dirty="0" err="1"/>
            <a:t>Tlatemos</a:t>
          </a:r>
          <a:endParaRPr lang="es-ES" dirty="0"/>
        </a:p>
      </dgm:t>
    </dgm:pt>
    <dgm:pt modelId="{88998CA9-6780-4A3E-A6BB-FE8E3E2A27C5}" type="parTrans" cxnId="{4D4DB292-1EF0-42CE-BD7C-E2EBAE822F09}">
      <dgm:prSet/>
      <dgm:spPr/>
      <dgm:t>
        <a:bodyPr/>
        <a:lstStyle/>
        <a:p>
          <a:endParaRPr lang="es-ES" dirty="0"/>
        </a:p>
      </dgm:t>
    </dgm:pt>
    <dgm:pt modelId="{1C7BFDB7-D978-472C-870D-6B77A81ECE70}" type="sibTrans" cxnId="{4D4DB292-1EF0-42CE-BD7C-E2EBAE822F09}">
      <dgm:prSet/>
      <dgm:spPr/>
      <dgm:t>
        <a:bodyPr/>
        <a:lstStyle/>
        <a:p>
          <a:endParaRPr lang="es-ES"/>
        </a:p>
      </dgm:t>
    </dgm:pt>
    <dgm:pt modelId="{79CC158E-1D52-4BBD-8C99-80CB5D19AEC9}" type="pres">
      <dgm:prSet presAssocID="{CF8AFA80-7306-4091-A7FF-ED3EC86263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69BEDC-C0C0-4785-9967-5C206AC4E94A}" type="pres">
      <dgm:prSet presAssocID="{2551C30E-51BA-408B-85BF-FC99D9689FD7}" presName="root1" presStyleCnt="0"/>
      <dgm:spPr/>
    </dgm:pt>
    <dgm:pt modelId="{81E910A6-BFDF-4150-9F49-0D0B6C5371CD}" type="pres">
      <dgm:prSet presAssocID="{2551C30E-51BA-408B-85BF-FC99D9689FD7}" presName="LevelOneTextNode" presStyleLbl="node0" presStyleIdx="0" presStyleCnt="1" custScaleX="105599" custScaleY="128104" custLinFactNeighborY="-19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18D2CF9-A710-4920-937C-3FE845A66F7D}" type="pres">
      <dgm:prSet presAssocID="{2551C30E-51BA-408B-85BF-FC99D9689FD7}" presName="level2hierChild" presStyleCnt="0"/>
      <dgm:spPr/>
    </dgm:pt>
    <dgm:pt modelId="{A27BD056-B141-4EC0-A7BD-5A1907C33160}" type="pres">
      <dgm:prSet presAssocID="{071B2670-8797-43A4-9B72-ECAC4F9F180D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2BA0A3EE-3B96-4C71-A4F2-58235D3F7B5A}" type="pres">
      <dgm:prSet presAssocID="{071B2670-8797-43A4-9B72-ECAC4F9F180D}" presName="connTx" presStyleLbl="parChTrans1D2" presStyleIdx="0" presStyleCnt="5"/>
      <dgm:spPr/>
      <dgm:t>
        <a:bodyPr/>
        <a:lstStyle/>
        <a:p>
          <a:endParaRPr lang="es-MX"/>
        </a:p>
      </dgm:t>
    </dgm:pt>
    <dgm:pt modelId="{2961D86D-F73F-4473-AB1B-576A5B1F13EF}" type="pres">
      <dgm:prSet presAssocID="{43DC514D-168C-4035-8AF5-6EE588D0D9A4}" presName="root2" presStyleCnt="0"/>
      <dgm:spPr/>
    </dgm:pt>
    <dgm:pt modelId="{5E887EB9-47B1-4FD3-AB08-2A674DFB8F82}" type="pres">
      <dgm:prSet presAssocID="{43DC514D-168C-4035-8AF5-6EE588D0D9A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2B425CC-772C-47E3-9F3D-74205E2CF427}" type="pres">
      <dgm:prSet presAssocID="{43DC514D-168C-4035-8AF5-6EE588D0D9A4}" presName="level3hierChild" presStyleCnt="0"/>
      <dgm:spPr/>
    </dgm:pt>
    <dgm:pt modelId="{270F9686-5655-41ED-86C2-87DF157889AC}" type="pres">
      <dgm:prSet presAssocID="{39C13BFD-1321-46B2-AD09-E871638AFB12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CDCF8EAC-A70F-49E5-9FCC-913EFFF5B55C}" type="pres">
      <dgm:prSet presAssocID="{39C13BFD-1321-46B2-AD09-E871638AFB12}" presName="connTx" presStyleLbl="parChTrans1D2" presStyleIdx="1" presStyleCnt="5"/>
      <dgm:spPr/>
      <dgm:t>
        <a:bodyPr/>
        <a:lstStyle/>
        <a:p>
          <a:endParaRPr lang="es-MX"/>
        </a:p>
      </dgm:t>
    </dgm:pt>
    <dgm:pt modelId="{8800F9FA-5B14-4405-A465-08B14A822431}" type="pres">
      <dgm:prSet presAssocID="{3992E874-011A-4728-AAFB-D73A470D08D8}" presName="root2" presStyleCnt="0"/>
      <dgm:spPr/>
    </dgm:pt>
    <dgm:pt modelId="{CBD164A9-DFE3-4702-B116-7A5DB76AB301}" type="pres">
      <dgm:prSet presAssocID="{3992E874-011A-4728-AAFB-D73A470D08D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67AE24-6BF4-49B2-918C-30A80358124F}" type="pres">
      <dgm:prSet presAssocID="{3992E874-011A-4728-AAFB-D73A470D08D8}" presName="level3hierChild" presStyleCnt="0"/>
      <dgm:spPr/>
    </dgm:pt>
    <dgm:pt modelId="{BBE60DED-5787-4A0F-86B0-6CC5A959364E}" type="pres">
      <dgm:prSet presAssocID="{0AE2D4D2-0784-4F89-95F7-3E31BC5B87CD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959C968E-C0EA-4C39-8104-14C2C4217D11}" type="pres">
      <dgm:prSet presAssocID="{0AE2D4D2-0784-4F89-95F7-3E31BC5B87CD}" presName="connTx" presStyleLbl="parChTrans1D2" presStyleIdx="2" presStyleCnt="5"/>
      <dgm:spPr/>
      <dgm:t>
        <a:bodyPr/>
        <a:lstStyle/>
        <a:p>
          <a:endParaRPr lang="es-MX"/>
        </a:p>
      </dgm:t>
    </dgm:pt>
    <dgm:pt modelId="{4CE81FDC-703E-4F60-8DA2-7C410AF238CB}" type="pres">
      <dgm:prSet presAssocID="{AEED6692-847F-42DF-B223-0245DB01A83C}" presName="root2" presStyleCnt="0"/>
      <dgm:spPr/>
    </dgm:pt>
    <dgm:pt modelId="{AB2DC48A-8D7B-4F31-A16F-F0594FE789AD}" type="pres">
      <dgm:prSet presAssocID="{AEED6692-847F-42DF-B223-0245DB01A83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315230-D7EA-4A9E-9E1D-848BC0703B05}" type="pres">
      <dgm:prSet presAssocID="{AEED6692-847F-42DF-B223-0245DB01A83C}" presName="level3hierChild" presStyleCnt="0"/>
      <dgm:spPr/>
    </dgm:pt>
    <dgm:pt modelId="{3CD6A98B-CAEA-458C-82EE-EDA0DD231AB7}" type="pres">
      <dgm:prSet presAssocID="{88998CA9-6780-4A3E-A6BB-FE8E3E2A27C5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2D375AA2-60A8-44D6-BC4F-611B0FDB6283}" type="pres">
      <dgm:prSet presAssocID="{88998CA9-6780-4A3E-A6BB-FE8E3E2A27C5}" presName="connTx" presStyleLbl="parChTrans1D2" presStyleIdx="3" presStyleCnt="5"/>
      <dgm:spPr/>
      <dgm:t>
        <a:bodyPr/>
        <a:lstStyle/>
        <a:p>
          <a:endParaRPr lang="es-MX"/>
        </a:p>
      </dgm:t>
    </dgm:pt>
    <dgm:pt modelId="{95BEBC28-B47B-473F-9686-CA9B49848504}" type="pres">
      <dgm:prSet presAssocID="{6903BE60-23BA-4E18-BAA6-7D9C94341F5A}" presName="root2" presStyleCnt="0"/>
      <dgm:spPr/>
    </dgm:pt>
    <dgm:pt modelId="{387A8C4C-850A-428C-904B-93F945B275A0}" type="pres">
      <dgm:prSet presAssocID="{6903BE60-23BA-4E18-BAA6-7D9C94341F5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F9B2B6-BF9E-4146-806B-6E6D45391FD6}" type="pres">
      <dgm:prSet presAssocID="{6903BE60-23BA-4E18-BAA6-7D9C94341F5A}" presName="level3hierChild" presStyleCnt="0"/>
      <dgm:spPr/>
    </dgm:pt>
    <dgm:pt modelId="{5A94C5C9-78FE-4534-9678-70C923760D48}" type="pres">
      <dgm:prSet presAssocID="{F60872DE-9FB2-4B32-8E6D-08DF74489632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2353D23F-2674-4934-AE60-DA0ADEE51961}" type="pres">
      <dgm:prSet presAssocID="{F60872DE-9FB2-4B32-8E6D-08DF74489632}" presName="connTx" presStyleLbl="parChTrans1D2" presStyleIdx="4" presStyleCnt="5"/>
      <dgm:spPr/>
      <dgm:t>
        <a:bodyPr/>
        <a:lstStyle/>
        <a:p>
          <a:endParaRPr lang="es-MX"/>
        </a:p>
      </dgm:t>
    </dgm:pt>
    <dgm:pt modelId="{1CBA5190-3E27-4200-B65B-E4E070EBC9D6}" type="pres">
      <dgm:prSet presAssocID="{D86FF47E-EDEA-4546-9FED-604FC449DB55}" presName="root2" presStyleCnt="0"/>
      <dgm:spPr/>
    </dgm:pt>
    <dgm:pt modelId="{2CCCAAE2-61C5-412F-8C25-5D505F1F353C}" type="pres">
      <dgm:prSet presAssocID="{D86FF47E-EDEA-4546-9FED-604FC449DB5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E07AF2-16A8-470E-A0D8-323DAE279F54}" type="pres">
      <dgm:prSet presAssocID="{D86FF47E-EDEA-4546-9FED-604FC449DB55}" presName="level3hierChild" presStyleCnt="0"/>
      <dgm:spPr/>
    </dgm:pt>
  </dgm:ptLst>
  <dgm:cxnLst>
    <dgm:cxn modelId="{27D73C04-0ECB-4033-9872-4E23ACA03E42}" type="presOf" srcId="{2551C30E-51BA-408B-85BF-FC99D9689FD7}" destId="{81E910A6-BFDF-4150-9F49-0D0B6C5371CD}" srcOrd="0" destOrd="0" presId="urn:microsoft.com/office/officeart/2008/layout/HorizontalMultiLevelHierarchy"/>
    <dgm:cxn modelId="{02161458-E799-41A7-A03B-520330C611D4}" type="presOf" srcId="{43DC514D-168C-4035-8AF5-6EE588D0D9A4}" destId="{5E887EB9-47B1-4FD3-AB08-2A674DFB8F82}" srcOrd="0" destOrd="0" presId="urn:microsoft.com/office/officeart/2008/layout/HorizontalMultiLevelHierarchy"/>
    <dgm:cxn modelId="{686BAB2D-46F3-49C9-BF4E-342DB18B1194}" type="presOf" srcId="{AEED6692-847F-42DF-B223-0245DB01A83C}" destId="{AB2DC48A-8D7B-4F31-A16F-F0594FE789AD}" srcOrd="0" destOrd="0" presId="urn:microsoft.com/office/officeart/2008/layout/HorizontalMultiLevelHierarchy"/>
    <dgm:cxn modelId="{B6C5A358-BB69-4A98-847A-AC1D3B02CE6D}" srcId="{2551C30E-51BA-408B-85BF-FC99D9689FD7}" destId="{D86FF47E-EDEA-4546-9FED-604FC449DB55}" srcOrd="4" destOrd="0" parTransId="{F60872DE-9FB2-4B32-8E6D-08DF74489632}" sibTransId="{F336F5F9-9BE3-4405-B221-3C917CF247F2}"/>
    <dgm:cxn modelId="{C105A689-1D32-44CC-A3C9-B0E4680A4084}" srcId="{2551C30E-51BA-408B-85BF-FC99D9689FD7}" destId="{3992E874-011A-4728-AAFB-D73A470D08D8}" srcOrd="1" destOrd="0" parTransId="{39C13BFD-1321-46B2-AD09-E871638AFB12}" sibTransId="{967FCC43-DDD3-4DB3-9958-28FBD17D4FF6}"/>
    <dgm:cxn modelId="{2AA67F33-B25D-48F4-9DC4-FE359E9D5F5D}" type="presOf" srcId="{88998CA9-6780-4A3E-A6BB-FE8E3E2A27C5}" destId="{3CD6A98B-CAEA-458C-82EE-EDA0DD231AB7}" srcOrd="0" destOrd="0" presId="urn:microsoft.com/office/officeart/2008/layout/HorizontalMultiLevelHierarchy"/>
    <dgm:cxn modelId="{C60D0F28-CFA6-41D8-94D8-A4B6CCD4C3A0}" type="presOf" srcId="{D86FF47E-EDEA-4546-9FED-604FC449DB55}" destId="{2CCCAAE2-61C5-412F-8C25-5D505F1F353C}" srcOrd="0" destOrd="0" presId="urn:microsoft.com/office/officeart/2008/layout/HorizontalMultiLevelHierarchy"/>
    <dgm:cxn modelId="{6E3F3B45-0E0E-4C72-BE61-E2D4315BD586}" type="presOf" srcId="{071B2670-8797-43A4-9B72-ECAC4F9F180D}" destId="{2BA0A3EE-3B96-4C71-A4F2-58235D3F7B5A}" srcOrd="1" destOrd="0" presId="urn:microsoft.com/office/officeart/2008/layout/HorizontalMultiLevelHierarchy"/>
    <dgm:cxn modelId="{CDF4E6C6-8026-4393-8D92-3A17A1C4FE73}" type="presOf" srcId="{3992E874-011A-4728-AAFB-D73A470D08D8}" destId="{CBD164A9-DFE3-4702-B116-7A5DB76AB301}" srcOrd="0" destOrd="0" presId="urn:microsoft.com/office/officeart/2008/layout/HorizontalMultiLevelHierarchy"/>
    <dgm:cxn modelId="{71216E19-CA49-42B5-A8AD-C2E1B0C73F95}" type="presOf" srcId="{39C13BFD-1321-46B2-AD09-E871638AFB12}" destId="{CDCF8EAC-A70F-49E5-9FCC-913EFFF5B55C}" srcOrd="1" destOrd="0" presId="urn:microsoft.com/office/officeart/2008/layout/HorizontalMultiLevelHierarchy"/>
    <dgm:cxn modelId="{C55A8A4F-5FA8-400A-A6EB-EAC4F25005D8}" type="presOf" srcId="{0AE2D4D2-0784-4F89-95F7-3E31BC5B87CD}" destId="{BBE60DED-5787-4A0F-86B0-6CC5A959364E}" srcOrd="0" destOrd="0" presId="urn:microsoft.com/office/officeart/2008/layout/HorizontalMultiLevelHierarchy"/>
    <dgm:cxn modelId="{562A42A5-5F7E-4F69-A96E-F5AED243D4B2}" type="presOf" srcId="{F60872DE-9FB2-4B32-8E6D-08DF74489632}" destId="{5A94C5C9-78FE-4534-9678-70C923760D48}" srcOrd="0" destOrd="0" presId="urn:microsoft.com/office/officeart/2008/layout/HorizontalMultiLevelHierarchy"/>
    <dgm:cxn modelId="{AB990622-56CF-4049-B5D1-F8B0266F7911}" type="presOf" srcId="{CF8AFA80-7306-4091-A7FF-ED3EC862632C}" destId="{79CC158E-1D52-4BBD-8C99-80CB5D19AEC9}" srcOrd="0" destOrd="0" presId="urn:microsoft.com/office/officeart/2008/layout/HorizontalMultiLevelHierarchy"/>
    <dgm:cxn modelId="{5FE82350-A30C-47B7-A688-C7C5AB2F0B6E}" type="presOf" srcId="{6903BE60-23BA-4E18-BAA6-7D9C94341F5A}" destId="{387A8C4C-850A-428C-904B-93F945B275A0}" srcOrd="0" destOrd="0" presId="urn:microsoft.com/office/officeart/2008/layout/HorizontalMultiLevelHierarchy"/>
    <dgm:cxn modelId="{17411ACA-D628-41AE-B543-9D0BE2112B6A}" type="presOf" srcId="{39C13BFD-1321-46B2-AD09-E871638AFB12}" destId="{270F9686-5655-41ED-86C2-87DF157889AC}" srcOrd="0" destOrd="0" presId="urn:microsoft.com/office/officeart/2008/layout/HorizontalMultiLevelHierarchy"/>
    <dgm:cxn modelId="{E00D832B-A75B-4631-8039-F89ABF23CBCA}" type="presOf" srcId="{071B2670-8797-43A4-9B72-ECAC4F9F180D}" destId="{A27BD056-B141-4EC0-A7BD-5A1907C33160}" srcOrd="0" destOrd="0" presId="urn:microsoft.com/office/officeart/2008/layout/HorizontalMultiLevelHierarchy"/>
    <dgm:cxn modelId="{4B6DE3BE-54BA-44E3-91D5-6ED7015270E9}" type="presOf" srcId="{F60872DE-9FB2-4B32-8E6D-08DF74489632}" destId="{2353D23F-2674-4934-AE60-DA0ADEE51961}" srcOrd="1" destOrd="0" presId="urn:microsoft.com/office/officeart/2008/layout/HorizontalMultiLevelHierarchy"/>
    <dgm:cxn modelId="{AB835DA7-9AD6-41C7-950C-1CDECA6F6EE2}" type="presOf" srcId="{0AE2D4D2-0784-4F89-95F7-3E31BC5B87CD}" destId="{959C968E-C0EA-4C39-8104-14C2C4217D11}" srcOrd="1" destOrd="0" presId="urn:microsoft.com/office/officeart/2008/layout/HorizontalMultiLevelHierarchy"/>
    <dgm:cxn modelId="{DDC6AD7F-CA8F-4A5A-965E-83CAE7DB61C2}" type="presOf" srcId="{88998CA9-6780-4A3E-A6BB-FE8E3E2A27C5}" destId="{2D375AA2-60A8-44D6-BC4F-611B0FDB6283}" srcOrd="1" destOrd="0" presId="urn:microsoft.com/office/officeart/2008/layout/HorizontalMultiLevelHierarchy"/>
    <dgm:cxn modelId="{4D4DB292-1EF0-42CE-BD7C-E2EBAE822F09}" srcId="{2551C30E-51BA-408B-85BF-FC99D9689FD7}" destId="{6903BE60-23BA-4E18-BAA6-7D9C94341F5A}" srcOrd="3" destOrd="0" parTransId="{88998CA9-6780-4A3E-A6BB-FE8E3E2A27C5}" sibTransId="{1C7BFDB7-D978-472C-870D-6B77A81ECE70}"/>
    <dgm:cxn modelId="{593CA8A6-02B7-488C-99FB-AC3AEB9C0DDB}" srcId="{2551C30E-51BA-408B-85BF-FC99D9689FD7}" destId="{43DC514D-168C-4035-8AF5-6EE588D0D9A4}" srcOrd="0" destOrd="0" parTransId="{071B2670-8797-43A4-9B72-ECAC4F9F180D}" sibTransId="{02CE2BE0-891D-469D-9C54-BCDB0DB24E3B}"/>
    <dgm:cxn modelId="{3CE78239-0203-47DC-BE3C-25F787C9EB89}" srcId="{2551C30E-51BA-408B-85BF-FC99D9689FD7}" destId="{AEED6692-847F-42DF-B223-0245DB01A83C}" srcOrd="2" destOrd="0" parTransId="{0AE2D4D2-0784-4F89-95F7-3E31BC5B87CD}" sibTransId="{DFA08FE3-C460-4F93-B745-35A220DE3F3B}"/>
    <dgm:cxn modelId="{A89584F6-E8A0-4422-A7EF-E1FA9937B2FF}" srcId="{CF8AFA80-7306-4091-A7FF-ED3EC862632C}" destId="{2551C30E-51BA-408B-85BF-FC99D9689FD7}" srcOrd="0" destOrd="0" parTransId="{45015636-1A7A-4F53-890E-5B000968555E}" sibTransId="{A586DC2D-9962-4655-B68F-BCBA3F13F12F}"/>
    <dgm:cxn modelId="{D89FA662-C1A5-4811-8252-1F33F6613EAA}" type="presParOf" srcId="{79CC158E-1D52-4BBD-8C99-80CB5D19AEC9}" destId="{2369BEDC-C0C0-4785-9967-5C206AC4E94A}" srcOrd="0" destOrd="0" presId="urn:microsoft.com/office/officeart/2008/layout/HorizontalMultiLevelHierarchy"/>
    <dgm:cxn modelId="{4F2E5256-649F-4F72-9E02-1A7C72B4334E}" type="presParOf" srcId="{2369BEDC-C0C0-4785-9967-5C206AC4E94A}" destId="{81E910A6-BFDF-4150-9F49-0D0B6C5371CD}" srcOrd="0" destOrd="0" presId="urn:microsoft.com/office/officeart/2008/layout/HorizontalMultiLevelHierarchy"/>
    <dgm:cxn modelId="{65D6295E-5CEC-407E-9ADD-7DD20BBF5EA9}" type="presParOf" srcId="{2369BEDC-C0C0-4785-9967-5C206AC4E94A}" destId="{418D2CF9-A710-4920-937C-3FE845A66F7D}" srcOrd="1" destOrd="0" presId="urn:microsoft.com/office/officeart/2008/layout/HorizontalMultiLevelHierarchy"/>
    <dgm:cxn modelId="{FAF043A3-049E-4A63-8E69-E7A677D155A3}" type="presParOf" srcId="{418D2CF9-A710-4920-937C-3FE845A66F7D}" destId="{A27BD056-B141-4EC0-A7BD-5A1907C33160}" srcOrd="0" destOrd="0" presId="urn:microsoft.com/office/officeart/2008/layout/HorizontalMultiLevelHierarchy"/>
    <dgm:cxn modelId="{B657B327-24A6-4245-87E2-A1CBB001E83B}" type="presParOf" srcId="{A27BD056-B141-4EC0-A7BD-5A1907C33160}" destId="{2BA0A3EE-3B96-4C71-A4F2-58235D3F7B5A}" srcOrd="0" destOrd="0" presId="urn:microsoft.com/office/officeart/2008/layout/HorizontalMultiLevelHierarchy"/>
    <dgm:cxn modelId="{7769AA4A-56B0-473E-9EA7-C1ADBAC82BC0}" type="presParOf" srcId="{418D2CF9-A710-4920-937C-3FE845A66F7D}" destId="{2961D86D-F73F-4473-AB1B-576A5B1F13EF}" srcOrd="1" destOrd="0" presId="urn:microsoft.com/office/officeart/2008/layout/HorizontalMultiLevelHierarchy"/>
    <dgm:cxn modelId="{999BF94B-8B22-469B-AFC3-127B5EE0BBEC}" type="presParOf" srcId="{2961D86D-F73F-4473-AB1B-576A5B1F13EF}" destId="{5E887EB9-47B1-4FD3-AB08-2A674DFB8F82}" srcOrd="0" destOrd="0" presId="urn:microsoft.com/office/officeart/2008/layout/HorizontalMultiLevelHierarchy"/>
    <dgm:cxn modelId="{6FCDC697-78E2-4BAE-8DBE-DFA0827C2C37}" type="presParOf" srcId="{2961D86D-F73F-4473-AB1B-576A5B1F13EF}" destId="{22B425CC-772C-47E3-9F3D-74205E2CF427}" srcOrd="1" destOrd="0" presId="urn:microsoft.com/office/officeart/2008/layout/HorizontalMultiLevelHierarchy"/>
    <dgm:cxn modelId="{0372A98E-2A29-41C3-9271-9320637F71EE}" type="presParOf" srcId="{418D2CF9-A710-4920-937C-3FE845A66F7D}" destId="{270F9686-5655-41ED-86C2-87DF157889AC}" srcOrd="2" destOrd="0" presId="urn:microsoft.com/office/officeart/2008/layout/HorizontalMultiLevelHierarchy"/>
    <dgm:cxn modelId="{87C8BE7F-335A-49DB-A750-3F07B250576B}" type="presParOf" srcId="{270F9686-5655-41ED-86C2-87DF157889AC}" destId="{CDCF8EAC-A70F-49E5-9FCC-913EFFF5B55C}" srcOrd="0" destOrd="0" presId="urn:microsoft.com/office/officeart/2008/layout/HorizontalMultiLevelHierarchy"/>
    <dgm:cxn modelId="{934C9CFB-6AFA-43A8-9B09-DACBCFE6A19B}" type="presParOf" srcId="{418D2CF9-A710-4920-937C-3FE845A66F7D}" destId="{8800F9FA-5B14-4405-A465-08B14A822431}" srcOrd="3" destOrd="0" presId="urn:microsoft.com/office/officeart/2008/layout/HorizontalMultiLevelHierarchy"/>
    <dgm:cxn modelId="{05DB4198-B0E0-4712-983D-02C373C0A47E}" type="presParOf" srcId="{8800F9FA-5B14-4405-A465-08B14A822431}" destId="{CBD164A9-DFE3-4702-B116-7A5DB76AB301}" srcOrd="0" destOrd="0" presId="urn:microsoft.com/office/officeart/2008/layout/HorizontalMultiLevelHierarchy"/>
    <dgm:cxn modelId="{6DDBE280-51B5-42C9-99ED-073923896FE7}" type="presParOf" srcId="{8800F9FA-5B14-4405-A465-08B14A822431}" destId="{6E67AE24-6BF4-49B2-918C-30A80358124F}" srcOrd="1" destOrd="0" presId="urn:microsoft.com/office/officeart/2008/layout/HorizontalMultiLevelHierarchy"/>
    <dgm:cxn modelId="{CC37A1DA-DE9F-4205-B878-AE46EEB6F60D}" type="presParOf" srcId="{418D2CF9-A710-4920-937C-3FE845A66F7D}" destId="{BBE60DED-5787-4A0F-86B0-6CC5A959364E}" srcOrd="4" destOrd="0" presId="urn:microsoft.com/office/officeart/2008/layout/HorizontalMultiLevelHierarchy"/>
    <dgm:cxn modelId="{106DB7E1-F7B9-41E0-9072-ABF50D48B66A}" type="presParOf" srcId="{BBE60DED-5787-4A0F-86B0-6CC5A959364E}" destId="{959C968E-C0EA-4C39-8104-14C2C4217D11}" srcOrd="0" destOrd="0" presId="urn:microsoft.com/office/officeart/2008/layout/HorizontalMultiLevelHierarchy"/>
    <dgm:cxn modelId="{5C648135-D206-46FA-AC30-1FE682D3C828}" type="presParOf" srcId="{418D2CF9-A710-4920-937C-3FE845A66F7D}" destId="{4CE81FDC-703E-4F60-8DA2-7C410AF238CB}" srcOrd="5" destOrd="0" presId="urn:microsoft.com/office/officeart/2008/layout/HorizontalMultiLevelHierarchy"/>
    <dgm:cxn modelId="{52325570-A61F-43D1-BAE6-1C15BFBA7444}" type="presParOf" srcId="{4CE81FDC-703E-4F60-8DA2-7C410AF238CB}" destId="{AB2DC48A-8D7B-4F31-A16F-F0594FE789AD}" srcOrd="0" destOrd="0" presId="urn:microsoft.com/office/officeart/2008/layout/HorizontalMultiLevelHierarchy"/>
    <dgm:cxn modelId="{279B09CF-20EF-47E1-962F-23922884FEEE}" type="presParOf" srcId="{4CE81FDC-703E-4F60-8DA2-7C410AF238CB}" destId="{C3315230-D7EA-4A9E-9E1D-848BC0703B05}" srcOrd="1" destOrd="0" presId="urn:microsoft.com/office/officeart/2008/layout/HorizontalMultiLevelHierarchy"/>
    <dgm:cxn modelId="{BF286722-8686-46F9-960E-1B4ACE675DCC}" type="presParOf" srcId="{418D2CF9-A710-4920-937C-3FE845A66F7D}" destId="{3CD6A98B-CAEA-458C-82EE-EDA0DD231AB7}" srcOrd="6" destOrd="0" presId="urn:microsoft.com/office/officeart/2008/layout/HorizontalMultiLevelHierarchy"/>
    <dgm:cxn modelId="{721C3FDE-9629-47DF-9FE0-4C7679C06FD7}" type="presParOf" srcId="{3CD6A98B-CAEA-458C-82EE-EDA0DD231AB7}" destId="{2D375AA2-60A8-44D6-BC4F-611B0FDB6283}" srcOrd="0" destOrd="0" presId="urn:microsoft.com/office/officeart/2008/layout/HorizontalMultiLevelHierarchy"/>
    <dgm:cxn modelId="{5D821941-8FAA-4116-B888-36A104A1A8E0}" type="presParOf" srcId="{418D2CF9-A710-4920-937C-3FE845A66F7D}" destId="{95BEBC28-B47B-473F-9686-CA9B49848504}" srcOrd="7" destOrd="0" presId="urn:microsoft.com/office/officeart/2008/layout/HorizontalMultiLevelHierarchy"/>
    <dgm:cxn modelId="{503ED1EA-6808-4A89-A72E-4834EA2DAD6E}" type="presParOf" srcId="{95BEBC28-B47B-473F-9686-CA9B49848504}" destId="{387A8C4C-850A-428C-904B-93F945B275A0}" srcOrd="0" destOrd="0" presId="urn:microsoft.com/office/officeart/2008/layout/HorizontalMultiLevelHierarchy"/>
    <dgm:cxn modelId="{3C75E3F2-8C0B-4751-B107-6A9B005484FF}" type="presParOf" srcId="{95BEBC28-B47B-473F-9686-CA9B49848504}" destId="{87F9B2B6-BF9E-4146-806B-6E6D45391FD6}" srcOrd="1" destOrd="0" presId="urn:microsoft.com/office/officeart/2008/layout/HorizontalMultiLevelHierarchy"/>
    <dgm:cxn modelId="{468D4F70-8BD3-4FD1-8E9E-8BFE7788F9F9}" type="presParOf" srcId="{418D2CF9-A710-4920-937C-3FE845A66F7D}" destId="{5A94C5C9-78FE-4534-9678-70C923760D48}" srcOrd="8" destOrd="0" presId="urn:microsoft.com/office/officeart/2008/layout/HorizontalMultiLevelHierarchy"/>
    <dgm:cxn modelId="{4B1E88A3-EE7F-4509-BC53-355A2EA73E10}" type="presParOf" srcId="{5A94C5C9-78FE-4534-9678-70C923760D48}" destId="{2353D23F-2674-4934-AE60-DA0ADEE51961}" srcOrd="0" destOrd="0" presId="urn:microsoft.com/office/officeart/2008/layout/HorizontalMultiLevelHierarchy"/>
    <dgm:cxn modelId="{599CEAAD-486F-4E9B-ABF9-AB43A3C8006F}" type="presParOf" srcId="{418D2CF9-A710-4920-937C-3FE845A66F7D}" destId="{1CBA5190-3E27-4200-B65B-E4E070EBC9D6}" srcOrd="9" destOrd="0" presId="urn:microsoft.com/office/officeart/2008/layout/HorizontalMultiLevelHierarchy"/>
    <dgm:cxn modelId="{91A2B943-AB6C-4724-8B3F-15DDBD7C4404}" type="presParOf" srcId="{1CBA5190-3E27-4200-B65B-E4E070EBC9D6}" destId="{2CCCAAE2-61C5-412F-8C25-5D505F1F353C}" srcOrd="0" destOrd="0" presId="urn:microsoft.com/office/officeart/2008/layout/HorizontalMultiLevelHierarchy"/>
    <dgm:cxn modelId="{D55F1FFB-B44F-436C-9647-CF558B8C8EC2}" type="presParOf" srcId="{1CBA5190-3E27-4200-B65B-E4E070EBC9D6}" destId="{C5E07AF2-16A8-470E-A0D8-323DAE279F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C5C9-78FE-4534-9678-70C923760D48}">
      <dsp:nvSpPr>
        <dsp:cNvPr id="0" name=""/>
        <dsp:cNvSpPr/>
      </dsp:nvSpPr>
      <dsp:spPr>
        <a:xfrm>
          <a:off x="625516" y="2257035"/>
          <a:ext cx="387515" cy="153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57" y="0"/>
              </a:lnTo>
              <a:lnTo>
                <a:pt x="193757" y="1536881"/>
              </a:lnTo>
              <a:lnTo>
                <a:pt x="387515" y="1536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79649" y="2985851"/>
        <a:ext cx="79249" cy="79249"/>
      </dsp:txXfrm>
    </dsp:sp>
    <dsp:sp modelId="{3CD6A98B-CAEA-458C-82EE-EDA0DD231AB7}">
      <dsp:nvSpPr>
        <dsp:cNvPr id="0" name=""/>
        <dsp:cNvSpPr/>
      </dsp:nvSpPr>
      <dsp:spPr>
        <a:xfrm>
          <a:off x="625516" y="2257035"/>
          <a:ext cx="387515" cy="79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57" y="0"/>
              </a:lnTo>
              <a:lnTo>
                <a:pt x="193757" y="798474"/>
              </a:lnTo>
              <a:lnTo>
                <a:pt x="387515" y="7984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97085" y="2634084"/>
        <a:ext cx="44377" cy="44377"/>
      </dsp:txXfrm>
    </dsp:sp>
    <dsp:sp modelId="{BBE60DED-5787-4A0F-86B0-6CC5A959364E}">
      <dsp:nvSpPr>
        <dsp:cNvPr id="0" name=""/>
        <dsp:cNvSpPr/>
      </dsp:nvSpPr>
      <dsp:spPr>
        <a:xfrm>
          <a:off x="625516" y="2211315"/>
          <a:ext cx="387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757" y="45720"/>
              </a:lnTo>
              <a:lnTo>
                <a:pt x="193757" y="105787"/>
              </a:lnTo>
              <a:lnTo>
                <a:pt x="387515" y="1057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809470" y="2247231"/>
        <a:ext cx="19607" cy="19607"/>
      </dsp:txXfrm>
    </dsp:sp>
    <dsp:sp modelId="{270F9686-5655-41ED-86C2-87DF157889AC}">
      <dsp:nvSpPr>
        <dsp:cNvPr id="0" name=""/>
        <dsp:cNvSpPr/>
      </dsp:nvSpPr>
      <dsp:spPr>
        <a:xfrm>
          <a:off x="625516" y="1578696"/>
          <a:ext cx="387515" cy="678339"/>
        </a:xfrm>
        <a:custGeom>
          <a:avLst/>
          <a:gdLst/>
          <a:ahLst/>
          <a:cxnLst/>
          <a:rect l="0" t="0" r="0" b="0"/>
          <a:pathLst>
            <a:path>
              <a:moveTo>
                <a:pt x="0" y="678339"/>
              </a:moveTo>
              <a:lnTo>
                <a:pt x="193757" y="678339"/>
              </a:lnTo>
              <a:lnTo>
                <a:pt x="193757" y="0"/>
              </a:lnTo>
              <a:lnTo>
                <a:pt x="3875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99743" y="1898335"/>
        <a:ext cx="39061" cy="39061"/>
      </dsp:txXfrm>
    </dsp:sp>
    <dsp:sp modelId="{A27BD056-B141-4EC0-A7BD-5A1907C33160}">
      <dsp:nvSpPr>
        <dsp:cNvPr id="0" name=""/>
        <dsp:cNvSpPr/>
      </dsp:nvSpPr>
      <dsp:spPr>
        <a:xfrm>
          <a:off x="625516" y="840289"/>
          <a:ext cx="387515" cy="1416746"/>
        </a:xfrm>
        <a:custGeom>
          <a:avLst/>
          <a:gdLst/>
          <a:ahLst/>
          <a:cxnLst/>
          <a:rect l="0" t="0" r="0" b="0"/>
          <a:pathLst>
            <a:path>
              <a:moveTo>
                <a:pt x="0" y="1416746"/>
              </a:moveTo>
              <a:lnTo>
                <a:pt x="193757" y="1416746"/>
              </a:lnTo>
              <a:lnTo>
                <a:pt x="193757" y="0"/>
              </a:lnTo>
              <a:lnTo>
                <a:pt x="3875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82554" y="1511942"/>
        <a:ext cx="73439" cy="73439"/>
      </dsp:txXfrm>
    </dsp:sp>
    <dsp:sp modelId="{81E910A6-BFDF-4150-9F49-0D0B6C5371CD}">
      <dsp:nvSpPr>
        <dsp:cNvPr id="0" name=""/>
        <dsp:cNvSpPr/>
      </dsp:nvSpPr>
      <dsp:spPr>
        <a:xfrm rot="16200000">
          <a:off x="-1677812" y="1945135"/>
          <a:ext cx="3982857" cy="623800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Derecho fundamental</a:t>
          </a:r>
          <a:endParaRPr lang="es-ES" sz="3400" kern="1200" dirty="0"/>
        </a:p>
      </dsp:txBody>
      <dsp:txXfrm>
        <a:off x="-1677812" y="1945135"/>
        <a:ext cx="3982857" cy="623800"/>
      </dsp:txXfrm>
    </dsp:sp>
    <dsp:sp modelId="{5E887EB9-47B1-4FD3-AB08-2A674DFB8F82}">
      <dsp:nvSpPr>
        <dsp:cNvPr id="0" name=""/>
        <dsp:cNvSpPr/>
      </dsp:nvSpPr>
      <dsp:spPr>
        <a:xfrm>
          <a:off x="1013032" y="544926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Difundir</a:t>
          </a:r>
          <a:endParaRPr lang="es-ES" sz="3400" kern="1200" dirty="0"/>
        </a:p>
      </dsp:txBody>
      <dsp:txXfrm>
        <a:off x="1013032" y="544926"/>
        <a:ext cx="1937579" cy="590725"/>
      </dsp:txXfrm>
    </dsp:sp>
    <dsp:sp modelId="{CBD164A9-DFE3-4702-B116-7A5DB76AB301}">
      <dsp:nvSpPr>
        <dsp:cNvPr id="0" name=""/>
        <dsp:cNvSpPr/>
      </dsp:nvSpPr>
      <dsp:spPr>
        <a:xfrm>
          <a:off x="1013032" y="1283333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Investigar</a:t>
          </a:r>
          <a:endParaRPr lang="es-ES" sz="3400" kern="1200" dirty="0"/>
        </a:p>
      </dsp:txBody>
      <dsp:txXfrm>
        <a:off x="1013032" y="1283333"/>
        <a:ext cx="1937579" cy="590725"/>
      </dsp:txXfrm>
    </dsp:sp>
    <dsp:sp modelId="{AB2DC48A-8D7B-4F31-A16F-F0594FE789AD}">
      <dsp:nvSpPr>
        <dsp:cNvPr id="0" name=""/>
        <dsp:cNvSpPr/>
      </dsp:nvSpPr>
      <dsp:spPr>
        <a:xfrm>
          <a:off x="1013032" y="2021740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Recibir</a:t>
          </a:r>
          <a:endParaRPr lang="es-ES" sz="3400" kern="1200" dirty="0"/>
        </a:p>
      </dsp:txBody>
      <dsp:txXfrm>
        <a:off x="1013032" y="2021740"/>
        <a:ext cx="1937579" cy="590725"/>
      </dsp:txXfrm>
    </dsp:sp>
    <dsp:sp modelId="{387A8C4C-850A-428C-904B-93F945B275A0}">
      <dsp:nvSpPr>
        <dsp:cNvPr id="0" name=""/>
        <dsp:cNvSpPr/>
      </dsp:nvSpPr>
      <dsp:spPr>
        <a:xfrm>
          <a:off x="1013032" y="2760147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Buscar  </a:t>
          </a:r>
          <a:endParaRPr lang="es-ES" sz="3400" kern="1200" dirty="0"/>
        </a:p>
      </dsp:txBody>
      <dsp:txXfrm>
        <a:off x="1013032" y="2760147"/>
        <a:ext cx="1937579" cy="590725"/>
      </dsp:txXfrm>
    </dsp:sp>
    <dsp:sp modelId="{2CCCAAE2-61C5-412F-8C25-5D505F1F353C}">
      <dsp:nvSpPr>
        <dsp:cNvPr id="0" name=""/>
        <dsp:cNvSpPr/>
      </dsp:nvSpPr>
      <dsp:spPr>
        <a:xfrm>
          <a:off x="1013032" y="3498553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Solicitar</a:t>
          </a:r>
          <a:endParaRPr lang="es-ES" sz="3400" kern="1200" dirty="0"/>
        </a:p>
      </dsp:txBody>
      <dsp:txXfrm>
        <a:off x="1013032" y="3498553"/>
        <a:ext cx="1937579" cy="59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C5C9-78FE-4534-9678-70C923760D48}">
      <dsp:nvSpPr>
        <dsp:cNvPr id="0" name=""/>
        <dsp:cNvSpPr/>
      </dsp:nvSpPr>
      <dsp:spPr>
        <a:xfrm>
          <a:off x="625516" y="2257035"/>
          <a:ext cx="387515" cy="153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57" y="0"/>
              </a:lnTo>
              <a:lnTo>
                <a:pt x="193757" y="1536881"/>
              </a:lnTo>
              <a:lnTo>
                <a:pt x="387515" y="1536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79649" y="2985851"/>
        <a:ext cx="79249" cy="79249"/>
      </dsp:txXfrm>
    </dsp:sp>
    <dsp:sp modelId="{3CD6A98B-CAEA-458C-82EE-EDA0DD231AB7}">
      <dsp:nvSpPr>
        <dsp:cNvPr id="0" name=""/>
        <dsp:cNvSpPr/>
      </dsp:nvSpPr>
      <dsp:spPr>
        <a:xfrm>
          <a:off x="625516" y="2257035"/>
          <a:ext cx="387515" cy="79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57" y="0"/>
              </a:lnTo>
              <a:lnTo>
                <a:pt x="193757" y="798474"/>
              </a:lnTo>
              <a:lnTo>
                <a:pt x="387515" y="7984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97085" y="2634084"/>
        <a:ext cx="44377" cy="44377"/>
      </dsp:txXfrm>
    </dsp:sp>
    <dsp:sp modelId="{BBE60DED-5787-4A0F-86B0-6CC5A959364E}">
      <dsp:nvSpPr>
        <dsp:cNvPr id="0" name=""/>
        <dsp:cNvSpPr/>
      </dsp:nvSpPr>
      <dsp:spPr>
        <a:xfrm>
          <a:off x="625516" y="2211315"/>
          <a:ext cx="387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757" y="45720"/>
              </a:lnTo>
              <a:lnTo>
                <a:pt x="193757" y="105787"/>
              </a:lnTo>
              <a:lnTo>
                <a:pt x="387515" y="1057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809470" y="2247231"/>
        <a:ext cx="19607" cy="19607"/>
      </dsp:txXfrm>
    </dsp:sp>
    <dsp:sp modelId="{270F9686-5655-41ED-86C2-87DF157889AC}">
      <dsp:nvSpPr>
        <dsp:cNvPr id="0" name=""/>
        <dsp:cNvSpPr/>
      </dsp:nvSpPr>
      <dsp:spPr>
        <a:xfrm>
          <a:off x="625516" y="1578696"/>
          <a:ext cx="387515" cy="678339"/>
        </a:xfrm>
        <a:custGeom>
          <a:avLst/>
          <a:gdLst/>
          <a:ahLst/>
          <a:cxnLst/>
          <a:rect l="0" t="0" r="0" b="0"/>
          <a:pathLst>
            <a:path>
              <a:moveTo>
                <a:pt x="0" y="678339"/>
              </a:moveTo>
              <a:lnTo>
                <a:pt x="193757" y="678339"/>
              </a:lnTo>
              <a:lnTo>
                <a:pt x="193757" y="0"/>
              </a:lnTo>
              <a:lnTo>
                <a:pt x="3875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99743" y="1898335"/>
        <a:ext cx="39061" cy="39061"/>
      </dsp:txXfrm>
    </dsp:sp>
    <dsp:sp modelId="{A27BD056-B141-4EC0-A7BD-5A1907C33160}">
      <dsp:nvSpPr>
        <dsp:cNvPr id="0" name=""/>
        <dsp:cNvSpPr/>
      </dsp:nvSpPr>
      <dsp:spPr>
        <a:xfrm>
          <a:off x="625516" y="840289"/>
          <a:ext cx="387515" cy="1416746"/>
        </a:xfrm>
        <a:custGeom>
          <a:avLst/>
          <a:gdLst/>
          <a:ahLst/>
          <a:cxnLst/>
          <a:rect l="0" t="0" r="0" b="0"/>
          <a:pathLst>
            <a:path>
              <a:moveTo>
                <a:pt x="0" y="1416746"/>
              </a:moveTo>
              <a:lnTo>
                <a:pt x="193757" y="1416746"/>
              </a:lnTo>
              <a:lnTo>
                <a:pt x="193757" y="0"/>
              </a:lnTo>
              <a:lnTo>
                <a:pt x="38751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82554" y="1511942"/>
        <a:ext cx="73439" cy="73439"/>
      </dsp:txXfrm>
    </dsp:sp>
    <dsp:sp modelId="{81E910A6-BFDF-4150-9F49-0D0B6C5371CD}">
      <dsp:nvSpPr>
        <dsp:cNvPr id="0" name=""/>
        <dsp:cNvSpPr/>
      </dsp:nvSpPr>
      <dsp:spPr>
        <a:xfrm rot="16200000">
          <a:off x="-1677812" y="1945135"/>
          <a:ext cx="3982857" cy="623800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/>
            <a:t>Derecho fundamental</a:t>
          </a:r>
          <a:endParaRPr lang="es-ES" sz="3400" kern="1200" dirty="0"/>
        </a:p>
      </dsp:txBody>
      <dsp:txXfrm>
        <a:off x="-1677812" y="1945135"/>
        <a:ext cx="3982857" cy="623800"/>
      </dsp:txXfrm>
    </dsp:sp>
    <dsp:sp modelId="{5E887EB9-47B1-4FD3-AB08-2A674DFB8F82}">
      <dsp:nvSpPr>
        <dsp:cNvPr id="0" name=""/>
        <dsp:cNvSpPr/>
      </dsp:nvSpPr>
      <dsp:spPr>
        <a:xfrm>
          <a:off x="1013032" y="544926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ICTEMATILTIS</a:t>
          </a:r>
          <a:endParaRPr lang="es-ES" sz="2700" kern="1200" dirty="0"/>
        </a:p>
      </dsp:txBody>
      <dsp:txXfrm>
        <a:off x="1013032" y="544926"/>
        <a:ext cx="1937579" cy="590725"/>
      </dsp:txXfrm>
    </dsp:sp>
    <dsp:sp modelId="{CBD164A9-DFE3-4702-B116-7A5DB76AB301}">
      <dsp:nvSpPr>
        <dsp:cNvPr id="0" name=""/>
        <dsp:cNvSpPr/>
      </dsp:nvSpPr>
      <dsp:spPr>
        <a:xfrm>
          <a:off x="1013032" y="1283333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/>
            <a:t>Ictlatlahtlanis</a:t>
          </a:r>
          <a:endParaRPr lang="es-ES" sz="2700" kern="1200" dirty="0"/>
        </a:p>
      </dsp:txBody>
      <dsp:txXfrm>
        <a:off x="1013032" y="1283333"/>
        <a:ext cx="1937579" cy="590725"/>
      </dsp:txXfrm>
    </dsp:sp>
    <dsp:sp modelId="{AB2DC48A-8D7B-4F31-A16F-F0594FE789AD}">
      <dsp:nvSpPr>
        <dsp:cNvPr id="0" name=""/>
        <dsp:cNvSpPr/>
      </dsp:nvSpPr>
      <dsp:spPr>
        <a:xfrm>
          <a:off x="1013032" y="2021740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/>
            <a:t>Icsilis</a:t>
          </a:r>
          <a:endParaRPr lang="es-ES" sz="2700" kern="1200" dirty="0"/>
        </a:p>
      </dsp:txBody>
      <dsp:txXfrm>
        <a:off x="1013032" y="2021740"/>
        <a:ext cx="1937579" cy="590725"/>
      </dsp:txXfrm>
    </dsp:sp>
    <dsp:sp modelId="{387A8C4C-850A-428C-904B-93F945B275A0}">
      <dsp:nvSpPr>
        <dsp:cNvPr id="0" name=""/>
        <dsp:cNvSpPr/>
      </dsp:nvSpPr>
      <dsp:spPr>
        <a:xfrm>
          <a:off x="1013032" y="2760147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/>
            <a:t>Tlatemos</a:t>
          </a:r>
          <a:endParaRPr lang="es-ES" sz="2700" kern="1200" dirty="0"/>
        </a:p>
      </dsp:txBody>
      <dsp:txXfrm>
        <a:off x="1013032" y="2760147"/>
        <a:ext cx="1937579" cy="590725"/>
      </dsp:txXfrm>
    </dsp:sp>
    <dsp:sp modelId="{2CCCAAE2-61C5-412F-8C25-5D505F1F353C}">
      <dsp:nvSpPr>
        <dsp:cNvPr id="0" name=""/>
        <dsp:cNvSpPr/>
      </dsp:nvSpPr>
      <dsp:spPr>
        <a:xfrm>
          <a:off x="1013032" y="3498553"/>
          <a:ext cx="1937579" cy="59072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err="1"/>
            <a:t>Ictlahtlanis</a:t>
          </a:r>
          <a:endParaRPr lang="es-ES" sz="2700" kern="1200" dirty="0"/>
        </a:p>
      </dsp:txBody>
      <dsp:txXfrm>
        <a:off x="1013032" y="3498553"/>
        <a:ext cx="1937579" cy="59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CBC2-1CAC-40FD-81BC-8CE1D4057CD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8CB6-BFE5-4012-89B4-21ADB43083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45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3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7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46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7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07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8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97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7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71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08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97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5B0-23AD-4C24-B8D7-823FE0731B8A}" type="datetimeFigureOut">
              <a:rPr lang="es-MX" smtClean="0"/>
              <a:t>09/02/2018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D271-E9E5-4D1C-AB3E-49DFE3B33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9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marquez@untiemexico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24790" y="2353431"/>
            <a:ext cx="7731195" cy="1688635"/>
          </a:xfrm>
          <a:custGeom>
            <a:avLst/>
            <a:gdLst/>
            <a:ahLst/>
            <a:cxnLst/>
            <a:rect l="l" t="t" r="r" b="b"/>
            <a:pathLst>
              <a:path w="8458200" h="2284729">
                <a:moveTo>
                  <a:pt x="0" y="0"/>
                </a:moveTo>
                <a:lnTo>
                  <a:pt x="8457840" y="0"/>
                </a:lnTo>
                <a:lnTo>
                  <a:pt x="8457840" y="2284209"/>
                </a:lnTo>
                <a:lnTo>
                  <a:pt x="0" y="2284209"/>
                </a:lnTo>
                <a:lnTo>
                  <a:pt x="0" y="0"/>
                </a:lnTo>
                <a:close/>
              </a:path>
            </a:pathLst>
          </a:custGeom>
          <a:solidFill>
            <a:srgbClr val="001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61387" y="2619776"/>
            <a:ext cx="6858000" cy="989687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Arial Black" panose="020B0A04020102020204" pitchFamily="34" charset="0"/>
              </a:rPr>
              <a:t>DERECHO DE ACCESO A LA </a:t>
            </a:r>
            <a:r>
              <a:rPr lang="es-MX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INFORMACIÓN</a:t>
            </a:r>
            <a:endParaRPr lang="es-MX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5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adalupe Huerta\AppData\Local\Microsoft\Windows\INetCache\IE\3862HFWN\Ciclo_de_polÃ­tic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09" y="636508"/>
            <a:ext cx="2619154" cy="20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182" y="1402772"/>
            <a:ext cx="7607602" cy="5050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¿</a:t>
            </a: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Necesitas conocer el </a:t>
            </a:r>
          </a:p>
          <a:p>
            <a:pPr marL="0" indent="0">
              <a:buNone/>
            </a:pP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Funcionamiento </a:t>
            </a: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de una </a:t>
            </a:r>
          </a:p>
          <a:p>
            <a:pPr marL="0" indent="0">
              <a:buNone/>
            </a:pP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política </a:t>
            </a:r>
            <a:r>
              <a:rPr lang="es-MX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pública?</a:t>
            </a: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Black" panose="020B0A04020102020204" pitchFamily="34" charset="0"/>
              </a:rPr>
              <a:t>¿</a:t>
            </a:r>
            <a:r>
              <a:rPr lang="es-MX" dirty="0" smtClean="0">
                <a:latin typeface="Arial Black" panose="020B0A04020102020204" pitchFamily="34" charset="0"/>
              </a:rPr>
              <a:t>Quieres evaluar un </a:t>
            </a:r>
          </a:p>
          <a:p>
            <a:pPr marL="0" indent="0">
              <a:buNone/>
            </a:pPr>
            <a:r>
              <a:rPr lang="es-MX" dirty="0" smtClean="0">
                <a:latin typeface="Arial Black" panose="020B0A04020102020204" pitchFamily="34" charset="0"/>
              </a:rPr>
              <a:t>Programa  social?</a:t>
            </a: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 Black" panose="020B0A04020102020204" pitchFamily="34" charset="0"/>
              </a:rPr>
              <a:t>				</a:t>
            </a:r>
            <a:r>
              <a:rPr lang="es-MX" dirty="0" smtClean="0">
                <a:latin typeface="Arial Black" panose="020B0A04020102020204" pitchFamily="34" charset="0"/>
              </a:rPr>
              <a:t>	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¿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Deseas conocer 						información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						presupuestaria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2" y="3093901"/>
            <a:ext cx="3066675" cy="14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Guadalupe Huerta\AppData\Local\Microsoft\Windows\INetCache\IE\ODF2348V\cari-presupuest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85" y="5081154"/>
            <a:ext cx="2021173" cy="15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uadalupe Huerta\AppData\Local\Microsoft\Windows\INetCache\IE\3862HFWN\Ciclo_de_polÃ­tic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79" y="985890"/>
            <a:ext cx="2472355" cy="19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893618" y="1652154"/>
            <a:ext cx="7649166" cy="480118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¿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Itniqui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itmatis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in 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tlanauatil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tlen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ica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tiquiti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se </a:t>
            </a:r>
            <a:r>
              <a:rPr lang="es-MX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tiquiuahqui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¿</a:t>
            </a:r>
            <a:r>
              <a:rPr lang="es-MX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Itniqui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itquitas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quenih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nihnintoc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programa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social?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</a:t>
            </a:r>
            <a:r>
              <a:rPr lang="es-MX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¿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Itniqui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itmatis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quenih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Ictiquitiltihtoqueh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in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tomin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42" y="3127663"/>
            <a:ext cx="2699873" cy="130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Guadalupe Huerta\AppData\Local\Microsoft\Windows\INetCache\IE\ODF2348V\cari-presupuest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5183934"/>
            <a:ext cx="1871539" cy="14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3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557491"/>
            <a:ext cx="3744416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Como acceder: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Cualquier medio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1959" y="3367544"/>
            <a:ext cx="14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INFOMEX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97139" y="3738772"/>
            <a:ext cx="182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POR ESCRITO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22206" y="1486446"/>
            <a:ext cx="174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TELEFONICO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79" y="3835528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Guadalupe Huerta\AppData\Local\Microsoft\Windows\INetCache\IE\3862HFWN\escrito-289x3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00" y="4200437"/>
            <a:ext cx="1684761" cy="17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-in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48" y="3692652"/>
            <a:ext cx="19716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64" y="1948111"/>
            <a:ext cx="1986097" cy="14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909585" y="1858588"/>
            <a:ext cx="335407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Nican</a:t>
            </a:r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uilis</a:t>
            </a:r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ittlatemos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5464" y="3689423"/>
            <a:ext cx="177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INFOMEX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86957" y="4603712"/>
            <a:ext cx="383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ITQUINTLAHCUILOS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43189" y="1735753"/>
            <a:ext cx="298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ITTLANOTZAS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7" y="4241762"/>
            <a:ext cx="115625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Guadalupe Huerta\AppData\Local\Microsoft\Windows\INetCache\IE\3862HFWN\escrito-289x3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22" y="5159217"/>
            <a:ext cx="1601393" cy="1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o-in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57" y="3956011"/>
            <a:ext cx="2257964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722" y="2150707"/>
            <a:ext cx="187134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917460" y="2166408"/>
            <a:ext cx="7632848" cy="646331"/>
          </a:xfrm>
          <a:prstGeom prst="rect">
            <a:avLst/>
          </a:prstGeom>
          <a:solidFill>
            <a:srgbClr val="000F2E"/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MX" sz="3600" dirty="0" err="1">
                <a:solidFill>
                  <a:schemeClr val="bg1"/>
                </a:solidFill>
                <a:latin typeface="Arial Black" pitchFamily="34" charset="0"/>
              </a:rPr>
              <a:t>Tlasohcamatictzin</a:t>
            </a:r>
            <a:r>
              <a:rPr lang="es-ES_tradnl" altLang="es-MX" sz="3600" dirty="0">
                <a:solidFill>
                  <a:schemeClr val="bg1"/>
                </a:solidFill>
                <a:latin typeface="Arial Black" pitchFamily="34" charset="0"/>
              </a:rPr>
              <a:t>!!!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99586" y="4590596"/>
            <a:ext cx="6767363" cy="1503260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s-MX" sz="15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1500" b="1" dirty="0">
                <a:latin typeface="Arial" pitchFamily="34" charset="0"/>
                <a:cs typeface="Arial" pitchFamily="34" charset="0"/>
              </a:rPr>
              <a:t>Tel: (01 222) </a:t>
            </a:r>
            <a:r>
              <a:rPr lang="en-US" altLang="es-MX" sz="1500" b="1" dirty="0" smtClean="0">
                <a:latin typeface="Arial" pitchFamily="34" charset="0"/>
                <a:cs typeface="Arial" pitchFamily="34" charset="0"/>
              </a:rPr>
              <a:t>309-6060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s-MX" sz="15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1500" b="1" dirty="0" err="1" smtClean="0">
                <a:latin typeface="Arial" pitchFamily="34" charset="0"/>
                <a:cs typeface="Arial" pitchFamily="34" charset="0"/>
              </a:rPr>
              <a:t>Traducción</a:t>
            </a:r>
            <a:r>
              <a:rPr lang="en-US" altLang="es-MX" sz="15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altLang="es-MX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s-MX" sz="1500" b="1" dirty="0">
                <a:latin typeface="Arial" pitchFamily="34" charset="0"/>
                <a:cs typeface="Arial" pitchFamily="34" charset="0"/>
              </a:rPr>
              <a:t>Elizabeth </a:t>
            </a:r>
            <a:r>
              <a:rPr lang="en-US" altLang="es-MX" sz="1500" b="1" dirty="0" err="1" smtClean="0">
                <a:latin typeface="Arial" pitchFamily="34" charset="0"/>
                <a:cs typeface="Arial" pitchFamily="34" charset="0"/>
              </a:rPr>
              <a:t>Márquez</a:t>
            </a:r>
            <a:r>
              <a:rPr lang="en-US" altLang="es-MX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s-MX" sz="1500" b="1" dirty="0">
                <a:latin typeface="Arial" pitchFamily="34" charset="0"/>
                <a:cs typeface="Arial" pitchFamily="34" charset="0"/>
              </a:rPr>
              <a:t>Hernandez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1500" b="1" dirty="0" err="1">
                <a:latin typeface="Arial" pitchFamily="34" charset="0"/>
                <a:cs typeface="Arial" pitchFamily="34" charset="0"/>
                <a:hlinkClick r:id="rId2"/>
              </a:rPr>
              <a:t>elizabeth.marquez</a:t>
            </a:r>
            <a:r>
              <a:rPr lang="es-MX" sz="1600" dirty="0">
                <a:solidFill>
                  <a:srgbClr val="545454"/>
                </a:solidFill>
                <a:latin typeface="arial" panose="020B0604020202020204" pitchFamily="34" charset="0"/>
                <a:hlinkClick r:id="rId2"/>
              </a:rPr>
              <a:t>@</a:t>
            </a:r>
            <a:r>
              <a:rPr lang="en-US" sz="1500" b="1" dirty="0" smtClean="0">
                <a:latin typeface="Arial" pitchFamily="34" charset="0"/>
                <a:cs typeface="Arial" pitchFamily="34" charset="0"/>
                <a:hlinkClick r:id="rId2"/>
              </a:rPr>
              <a:t>untiemexico.org</a:t>
            </a: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s-MX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1716" y="1396967"/>
            <a:ext cx="5328592" cy="646331"/>
          </a:xfrm>
          <a:prstGeom prst="rect">
            <a:avLst/>
          </a:prstGeom>
          <a:solidFill>
            <a:srgbClr val="000F2E"/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algn="ctr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ES_tradnl" altLang="es-MX" dirty="0"/>
              <a:t>GRACIAS!!!</a:t>
            </a:r>
          </a:p>
        </p:txBody>
      </p:sp>
    </p:spTree>
    <p:extLst>
      <p:ext uri="{BB962C8B-B14F-4D97-AF65-F5344CB8AC3E}">
        <p14:creationId xmlns:p14="http://schemas.microsoft.com/office/powerpoint/2010/main" val="2946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536504" cy="64807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Derecho de acceso a la información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/>
          </p:nvPr>
        </p:nvGraphicFramePr>
        <p:xfrm>
          <a:off x="5936760" y="764704"/>
          <a:ext cx="2952328" cy="463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504" y="3723991"/>
            <a:ext cx="5544616" cy="249299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i="1" dirty="0" smtClean="0">
                <a:solidFill>
                  <a:srgbClr val="FF0000"/>
                </a:solidFill>
              </a:rPr>
              <a:t>Art. 6 CPEUM </a:t>
            </a:r>
            <a:endParaRPr lang="es-ES" sz="2000" b="1" i="1" dirty="0">
              <a:solidFill>
                <a:srgbClr val="FF0000"/>
              </a:solidFill>
            </a:endParaRPr>
          </a:p>
          <a:p>
            <a:pPr algn="just"/>
            <a:r>
              <a:rPr lang="es-MX" sz="2000" i="1" dirty="0" smtClean="0"/>
              <a:t>… </a:t>
            </a:r>
          </a:p>
          <a:p>
            <a:pPr algn="just"/>
            <a:r>
              <a:rPr lang="es-MX" sz="2000" b="1" dirty="0" smtClean="0"/>
              <a:t>Toda </a:t>
            </a:r>
            <a:r>
              <a:rPr lang="es-MX" sz="2000" b="1" dirty="0"/>
              <a:t>persona </a:t>
            </a:r>
            <a:r>
              <a:rPr lang="es-MX" sz="2000" dirty="0"/>
              <a:t>tiene derecho al libre acceso a información plural y </a:t>
            </a:r>
            <a:r>
              <a:rPr lang="es-MX" sz="2000" dirty="0" smtClean="0"/>
              <a:t>oportuna, así </a:t>
            </a:r>
            <a:r>
              <a:rPr lang="es-MX" sz="2000" dirty="0"/>
              <a:t>como a </a:t>
            </a:r>
            <a:r>
              <a:rPr lang="es-MX" sz="2800" b="1" dirty="0"/>
              <a:t>buscar, recibir y difundir información  </a:t>
            </a:r>
            <a:r>
              <a:rPr lang="es-MX" sz="2800" b="1" dirty="0" smtClean="0"/>
              <a:t>e </a:t>
            </a:r>
            <a:r>
              <a:rPr lang="es-MX" sz="2800" b="1" dirty="0"/>
              <a:t>ideas </a:t>
            </a:r>
            <a:r>
              <a:rPr lang="es-MX" sz="2000" dirty="0"/>
              <a:t>de toda índole por cualquier medio de expresión. </a:t>
            </a: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107504" y="1340768"/>
            <a:ext cx="55446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C00000"/>
                </a:solidFill>
              </a:rPr>
              <a:t>Artículo 1o</a:t>
            </a:r>
            <a:r>
              <a:rPr lang="es-MX" b="1" dirty="0">
                <a:solidFill>
                  <a:srgbClr val="C00000"/>
                </a:solidFill>
              </a:rPr>
              <a:t>. CPEUM </a:t>
            </a:r>
            <a:r>
              <a:rPr lang="es-MX" b="1" dirty="0" smtClean="0">
                <a:solidFill>
                  <a:srgbClr val="002060"/>
                </a:solidFill>
              </a:rPr>
              <a:t>En los Estados Unidos Mexicanos todas las personas gozarán de los derechos humanos reconocidos en esta Constitución y en los tratados internacionales de los que el Estado Mexicano sea parte, así como de las garantías para su protección, cuyo ejercicio no podrá restringirse ni suspenderse, salvo en los casos y bajo las condiciones que esta Constitución establece</a:t>
            </a:r>
            <a:r>
              <a:rPr lang="es-MX" b="1" dirty="0" smtClean="0">
                <a:solidFill>
                  <a:srgbClr val="002060"/>
                </a:solidFill>
              </a:rPr>
              <a:t>.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Guadalupe Huerta\AppData\Local\Microsoft\Windows\INetCache\IE\ODF2348V\b-pabl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3"/>
            <a:ext cx="3096344" cy="15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461763" y="138007"/>
            <a:ext cx="4536504" cy="648072"/>
          </a:xfrm>
          <a:solidFill>
            <a:srgbClr val="000F2E"/>
          </a:solidFill>
        </p:spPr>
        <p:txBody>
          <a:bodyPr>
            <a:normAutofit/>
          </a:bodyPr>
          <a:lstStyle/>
          <a:p>
            <a:r>
              <a:rPr lang="es-MX" sz="1700" b="1" dirty="0">
                <a:solidFill>
                  <a:schemeClr val="bg1"/>
                </a:solidFill>
                <a:latin typeface="Arial Black" panose="020B0A04020102020204" pitchFamily="34" charset="0"/>
              </a:rPr>
              <a:t>Derecho de acceso a la información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6217"/>
              </p:ext>
            </p:extLst>
          </p:nvPr>
        </p:nvGraphicFramePr>
        <p:xfrm>
          <a:off x="5586803" y="692697"/>
          <a:ext cx="2952328" cy="463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103907" y="3832239"/>
            <a:ext cx="5260179" cy="193899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i="1" dirty="0">
                <a:solidFill>
                  <a:srgbClr val="FF0000"/>
                </a:solidFill>
                <a:latin typeface="Arial Black" panose="020B0A04020102020204" pitchFamily="34" charset="0"/>
              </a:rPr>
              <a:t>Art. 6 CPEUM </a:t>
            </a:r>
            <a:endParaRPr lang="es-ES" sz="16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1600" i="1" dirty="0">
                <a:latin typeface="Arial Black" panose="020B0A04020102020204" pitchFamily="34" charset="0"/>
              </a:rPr>
              <a:t>… </a:t>
            </a:r>
          </a:p>
          <a:p>
            <a:pPr algn="just"/>
            <a:r>
              <a:rPr lang="es-MX" sz="1400" b="1" dirty="0" err="1">
                <a:latin typeface="Arial Black" panose="020B0A04020102020204" pitchFamily="34" charset="0"/>
              </a:rPr>
              <a:t>Nochitin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tocniuan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amacah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icpia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tlen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quintzacuilulis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tla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itlah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icniqui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icmatis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sannimauic</a:t>
            </a:r>
            <a:r>
              <a:rPr lang="es-MX" sz="1400" dirty="0">
                <a:latin typeface="Arial Black" panose="020B0A04020102020204" pitchFamily="34" charset="0"/>
              </a:rPr>
              <a:t>, </a:t>
            </a:r>
            <a:r>
              <a:rPr lang="es-MX" sz="1400" dirty="0" err="1">
                <a:latin typeface="Arial Black" panose="020B0A04020102020204" pitchFamily="34" charset="0"/>
              </a:rPr>
              <a:t>sannoiuqui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ictemos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noso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icsilis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noso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ictematilti</a:t>
            </a:r>
            <a:r>
              <a:rPr lang="es-MX" sz="1400" dirty="0" err="1">
                <a:latin typeface="Arial Black" panose="020B0A04020102020204" pitchFamily="34" charset="0"/>
              </a:rPr>
              <a:t>s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itlah</a:t>
            </a:r>
            <a:r>
              <a:rPr lang="es-MX" sz="1400" dirty="0">
                <a:latin typeface="Arial Black" panose="020B0A04020102020204" pitchFamily="34" charset="0"/>
              </a:rPr>
              <a:t>, </a:t>
            </a:r>
            <a:r>
              <a:rPr lang="es-MX" sz="1400" dirty="0" err="1">
                <a:latin typeface="Arial Black" panose="020B0A04020102020204" pitchFamily="34" charset="0"/>
              </a:rPr>
              <a:t>tleyasa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tlayoluil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mayeh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quihcuilos</a:t>
            </a:r>
            <a:r>
              <a:rPr lang="es-MX" sz="1400" dirty="0">
                <a:latin typeface="Arial Black" panose="020B0A04020102020204" pitchFamily="34" charset="0"/>
              </a:rPr>
              <a:t>, </a:t>
            </a:r>
            <a:r>
              <a:rPr lang="es-MX" sz="1400" dirty="0" err="1">
                <a:latin typeface="Arial Black" panose="020B0A04020102020204" pitchFamily="34" charset="0"/>
              </a:rPr>
              <a:t>noso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tlahtos</a:t>
            </a:r>
            <a:r>
              <a:rPr lang="es-MX" sz="1400" dirty="0">
                <a:latin typeface="Arial Black" panose="020B0A04020102020204" pitchFamily="34" charset="0"/>
              </a:rPr>
              <a:t>, </a:t>
            </a:r>
            <a:r>
              <a:rPr lang="es-MX" sz="1400" dirty="0" err="1">
                <a:latin typeface="Arial Black" panose="020B0A04020102020204" pitchFamily="34" charset="0"/>
              </a:rPr>
              <a:t>noso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itlah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tlen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dirty="0" err="1">
                <a:latin typeface="Arial Black" panose="020B0A04020102020204" pitchFamily="34" charset="0"/>
              </a:rPr>
              <a:t>ocse</a:t>
            </a:r>
            <a:r>
              <a:rPr lang="es-MX" sz="1400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tlayoluil</a:t>
            </a:r>
            <a:endParaRPr lang="es-MX" sz="1400" b="1" dirty="0">
              <a:latin typeface="Arial Black" panose="020B0A04020102020204" pitchFamily="34" charset="0"/>
            </a:endParaRPr>
          </a:p>
          <a:p>
            <a:pPr algn="just"/>
            <a:r>
              <a:rPr lang="es-MX" sz="1600" dirty="0">
                <a:latin typeface="Arial Black" panose="020B0A04020102020204" pitchFamily="34" charset="0"/>
              </a:rPr>
              <a:t> 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103908" y="1196752"/>
            <a:ext cx="5260179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Artículo </a:t>
            </a:r>
            <a:r>
              <a:rPr lang="es-MX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1o. </a:t>
            </a:r>
            <a:r>
              <a:rPr lang="es-MX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CPEUM</a:t>
            </a:r>
            <a:endParaRPr lang="es-MX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s-MX" sz="1400" b="1" dirty="0" err="1">
                <a:latin typeface="Arial Black" panose="020B0A04020102020204" pitchFamily="34" charset="0"/>
              </a:rPr>
              <a:t>Itich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tlalmeh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tlen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poui</a:t>
            </a:r>
            <a:r>
              <a:rPr lang="es-MX" sz="1400" b="1" dirty="0">
                <a:latin typeface="Arial Black" panose="020B0A04020102020204" pitchFamily="34" charset="0"/>
              </a:rPr>
              <a:t> México </a:t>
            </a:r>
            <a:r>
              <a:rPr lang="es-MX" sz="1400" b="1" dirty="0" err="1">
                <a:latin typeface="Arial Black" panose="020B0A04020102020204" pitchFamily="34" charset="0"/>
              </a:rPr>
              <a:t>nochi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tocniuan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quinpaleuia</a:t>
            </a:r>
            <a:r>
              <a:rPr lang="es-MX" sz="1400" b="1" dirty="0">
                <a:latin typeface="Arial Black" panose="020B0A04020102020204" pitchFamily="34" charset="0"/>
              </a:rPr>
              <a:t> in derechos humanos </a:t>
            </a:r>
            <a:r>
              <a:rPr lang="es-MX" sz="1400" b="1" dirty="0" err="1">
                <a:latin typeface="Arial Black" panose="020B0A04020102020204" pitchFamily="34" charset="0"/>
              </a:rPr>
              <a:t>tlen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itich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nin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tiquiuahcatlanauatil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uan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ocsi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tlahtolsintilil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tlen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mochiua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iuan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uehueyi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altipemeh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itich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tlalticpactli</a:t>
            </a:r>
            <a:r>
              <a:rPr lang="es-MX" sz="1400" b="1" dirty="0">
                <a:latin typeface="Arial Black" panose="020B0A04020102020204" pitchFamily="34" charset="0"/>
              </a:rPr>
              <a:t> campa </a:t>
            </a:r>
            <a:r>
              <a:rPr lang="es-MX" sz="1400" b="1" dirty="0" err="1">
                <a:latin typeface="Arial Black" panose="020B0A04020102020204" pitchFamily="34" charset="0"/>
              </a:rPr>
              <a:t>noiuqui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poui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altipetl</a:t>
            </a:r>
            <a:r>
              <a:rPr lang="es-MX" sz="1400" b="1" dirty="0">
                <a:latin typeface="Arial Black" panose="020B0A04020102020204" pitchFamily="34" charset="0"/>
              </a:rPr>
              <a:t> México. </a:t>
            </a:r>
            <a:r>
              <a:rPr lang="es-MX" sz="1400" b="1" dirty="0" err="1">
                <a:latin typeface="Arial Black" panose="020B0A04020102020204" pitchFamily="34" charset="0"/>
              </a:rPr>
              <a:t>Sannoiuqui</a:t>
            </a:r>
            <a:r>
              <a:rPr lang="es-MX" sz="1400" b="1" dirty="0">
                <a:latin typeface="Arial Black" panose="020B0A04020102020204" pitchFamily="34" charset="0"/>
              </a:rPr>
              <a:t> in Derechos Humanos </a:t>
            </a:r>
            <a:r>
              <a:rPr lang="es-MX" sz="1400" b="1" dirty="0" err="1">
                <a:latin typeface="Arial Black" panose="020B0A04020102020204" pitchFamily="34" charset="0"/>
              </a:rPr>
              <a:t>uan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tlahtolsintilil</a:t>
            </a:r>
            <a:r>
              <a:rPr lang="es-MX" sz="1400" b="1" dirty="0">
                <a:latin typeface="Arial Black" panose="020B0A04020102020204" pitchFamily="34" charset="0"/>
              </a:rPr>
              <a:t>, </a:t>
            </a:r>
            <a:r>
              <a:rPr lang="es-MX" sz="1400" b="1" dirty="0" err="1">
                <a:latin typeface="Arial Black" panose="020B0A04020102020204" pitchFamily="34" charset="0"/>
              </a:rPr>
              <a:t>yehuan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tlapaleuia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maican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yec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tocniuan</a:t>
            </a:r>
            <a:r>
              <a:rPr lang="es-MX" sz="1400" b="1" dirty="0">
                <a:latin typeface="Arial Black" panose="020B0A04020102020204" pitchFamily="34" charset="0"/>
              </a:rPr>
              <a:t>, </a:t>
            </a:r>
            <a:r>
              <a:rPr lang="es-MX" sz="1400" b="1" dirty="0" err="1">
                <a:latin typeface="Arial Black" panose="020B0A04020102020204" pitchFamily="34" charset="0"/>
              </a:rPr>
              <a:t>nichicaualis</a:t>
            </a:r>
            <a:r>
              <a:rPr lang="es-MX" sz="1400" b="1" dirty="0">
                <a:latin typeface="Arial Black" panose="020B0A04020102020204" pitchFamily="34" charset="0"/>
              </a:rPr>
              <a:t> amo </a:t>
            </a:r>
            <a:r>
              <a:rPr lang="es-MX" sz="1400" b="1" dirty="0" err="1">
                <a:latin typeface="Arial Black" panose="020B0A04020102020204" pitchFamily="34" charset="0"/>
              </a:rPr>
              <a:t>uilis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ictzacuilisqueh</a:t>
            </a:r>
            <a:r>
              <a:rPr lang="es-MX" sz="1400" b="1" dirty="0">
                <a:latin typeface="Arial Black" panose="020B0A04020102020204" pitchFamily="34" charset="0"/>
              </a:rPr>
              <a:t>, </a:t>
            </a:r>
            <a:r>
              <a:rPr lang="es-MX" sz="1400" b="1" dirty="0" err="1">
                <a:latin typeface="Arial Black" panose="020B0A04020102020204" pitchFamily="34" charset="0"/>
              </a:rPr>
              <a:t>dion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icnactisqueh</a:t>
            </a:r>
            <a:r>
              <a:rPr lang="es-MX" sz="1400" b="1" dirty="0">
                <a:latin typeface="Arial Black" panose="020B0A04020102020204" pitchFamily="34" charset="0"/>
              </a:rPr>
              <a:t>, san </a:t>
            </a:r>
            <a:r>
              <a:rPr lang="es-MX" sz="1400" b="1" dirty="0" err="1">
                <a:latin typeface="Arial Black" panose="020B0A04020102020204" pitchFamily="34" charset="0"/>
              </a:rPr>
              <a:t>tla</a:t>
            </a:r>
            <a:r>
              <a:rPr lang="es-MX" sz="1400" b="1" dirty="0">
                <a:latin typeface="Arial Black" panose="020B0A04020102020204" pitchFamily="34" charset="0"/>
              </a:rPr>
              <a:t> in </a:t>
            </a:r>
            <a:r>
              <a:rPr lang="es-MX" sz="1400" b="1" dirty="0" err="1">
                <a:latin typeface="Arial Black" panose="020B0A04020102020204" pitchFamily="34" charset="0"/>
              </a:rPr>
              <a:t>tiquiuahtlanauatil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icpia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itlah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tlahtol</a:t>
            </a:r>
            <a:r>
              <a:rPr lang="es-MX" sz="1400" b="1" dirty="0">
                <a:latin typeface="Arial Black" panose="020B0A04020102020204" pitchFamily="34" charset="0"/>
              </a:rPr>
              <a:t> campa </a:t>
            </a:r>
            <a:r>
              <a:rPr lang="es-MX" sz="1400" b="1" dirty="0" err="1">
                <a:latin typeface="Arial Black" panose="020B0A04020102020204" pitchFamily="34" charset="0"/>
              </a:rPr>
              <a:t>ohcon</a:t>
            </a:r>
            <a:r>
              <a:rPr lang="es-MX" sz="1400" b="1" dirty="0">
                <a:latin typeface="Arial Black" panose="020B0A04020102020204" pitchFamily="34" charset="0"/>
              </a:rPr>
              <a:t> </a:t>
            </a:r>
            <a:r>
              <a:rPr lang="es-MX" sz="1400" b="1" dirty="0" err="1">
                <a:latin typeface="Arial Black" panose="020B0A04020102020204" pitchFamily="34" charset="0"/>
              </a:rPr>
              <a:t>quihtoua</a:t>
            </a:r>
            <a:r>
              <a:rPr lang="es-MX" sz="1400" b="1" dirty="0" smtClean="0">
                <a:latin typeface="Arial Black" panose="020B0A04020102020204" pitchFamily="34" charset="0"/>
              </a:rPr>
              <a:t>.</a:t>
            </a:r>
            <a:endParaRPr lang="es-ES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Guadalupe Huerta\AppData\Local\Microsoft\Windows\INetCache\IE\ODF2348V\b-pabl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7"/>
            <a:ext cx="3096344" cy="15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2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39552" y="1484784"/>
            <a:ext cx="80794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800" b="1" dirty="0" smtClean="0">
                <a:solidFill>
                  <a:srgbClr val="008000"/>
                </a:solidFill>
                <a:latin typeface="Calibri"/>
              </a:rPr>
              <a:t>El Derecho </a:t>
            </a:r>
            <a:r>
              <a:rPr lang="es-MX" altLang="es-MX" sz="2800" b="1" dirty="0">
                <a:solidFill>
                  <a:srgbClr val="008000"/>
                </a:solidFill>
                <a:latin typeface="Calibri"/>
              </a:rPr>
              <a:t>fundamental que tiene toda persona para acceder a la información generada, administrada o en Poder de los Sujetos Obligados, en los términos de la </a:t>
            </a:r>
            <a:r>
              <a:rPr lang="es-MX" altLang="es-MX" sz="2800" b="1" dirty="0" smtClean="0">
                <a:solidFill>
                  <a:srgbClr val="008000"/>
                </a:solidFill>
                <a:latin typeface="Calibri"/>
              </a:rPr>
              <a:t>Ley (Puebla). </a:t>
            </a:r>
            <a:endParaRPr lang="es-MX" altLang="es-MX" sz="2800" b="1" u="sng" dirty="0">
              <a:solidFill>
                <a:srgbClr val="008000"/>
              </a:solidFill>
              <a:latin typeface="Calibri"/>
            </a:endParaRPr>
          </a:p>
        </p:txBody>
      </p:sp>
      <p:pic>
        <p:nvPicPr>
          <p:cNvPr id="3076" name="Picture 4" descr="C:\Users\Guadalupe Huerta\AppData\Local\Microsoft\Windows\INetCache\IE\E0A4WR9T\images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12" y="3501008"/>
            <a:ext cx="2026041" cy="27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Guadalupe Huerta\AppData\Local\Microsoft\Windows\INetCache\IE\3862HFWN\acceso-a-la-informac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36145"/>
            <a:ext cx="30765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3439391" y="138951"/>
            <a:ext cx="5704609" cy="707886"/>
          </a:xfrm>
          <a:prstGeom prst="rect">
            <a:avLst/>
          </a:prstGeom>
          <a:solidFill>
            <a:srgbClr val="000F2E"/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algn="r" eaLnBrk="1" hangingPunct="1">
              <a:defRPr/>
            </a:pPr>
            <a:r>
              <a:rPr lang="es-MX" altLang="es-MX" sz="2000">
                <a:solidFill>
                  <a:prstClr val="white"/>
                </a:solidFill>
                <a:latin typeface="Arial Black" pitchFamily="34" charset="0"/>
              </a:rPr>
              <a:t>¿Qué es el Derecho de Acceso a la Información Pública DAI?</a:t>
            </a:r>
            <a:endParaRPr lang="es-MX" altLang="es-MX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39391" y="138951"/>
            <a:ext cx="5704609" cy="707886"/>
          </a:xfrm>
          <a:prstGeom prst="rect">
            <a:avLst/>
          </a:prstGeom>
          <a:solidFill>
            <a:srgbClr val="000F2E"/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algn="r" eaLnBrk="1" hangingPunct="1">
              <a:defRPr/>
            </a:pPr>
            <a:r>
              <a:rPr lang="es-ES_tradnl" altLang="es-MX" sz="2000" dirty="0">
                <a:solidFill>
                  <a:prstClr val="white"/>
                </a:solidFill>
                <a:latin typeface="Arial Black" pitchFamily="34" charset="0"/>
              </a:rPr>
              <a:t>¿</a:t>
            </a:r>
            <a:r>
              <a:rPr lang="es-ES_tradnl" altLang="es-MX" sz="2000" dirty="0" err="1">
                <a:solidFill>
                  <a:prstClr val="white"/>
                </a:solidFill>
                <a:latin typeface="Arial Black" pitchFamily="34" charset="0"/>
              </a:rPr>
              <a:t>Tlenoh</a:t>
            </a:r>
            <a:r>
              <a:rPr lang="es-ES_tradnl" altLang="es-MX" sz="2000" dirty="0">
                <a:solidFill>
                  <a:prstClr val="white"/>
                </a:solidFill>
                <a:latin typeface="Arial Black" pitchFamily="34" charset="0"/>
              </a:rPr>
              <a:t> in Derecho de Acceso a la Información Pública DAI?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5036" y="1482005"/>
            <a:ext cx="83674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s-MX" sz="2800" b="1" dirty="0">
                <a:solidFill>
                  <a:srgbClr val="008000"/>
                </a:solidFill>
                <a:latin typeface="Calibri"/>
              </a:rPr>
              <a:t>In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tocniuan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simi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icnamiqui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icmotlatlahtlanisqueh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tlen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mochiua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itich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in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tiquiuahcayotl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tlen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ictiquitiltiah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noso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tla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catqui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temac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,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ohcon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quemeh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quihtoua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nin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tlanauatil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.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Intlanautil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tlen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</a:t>
            </a:r>
            <a:r>
              <a:rPr lang="es-MX" sz="2800" b="1" dirty="0" err="1">
                <a:solidFill>
                  <a:srgbClr val="008000"/>
                </a:solidFill>
                <a:latin typeface="Calibri"/>
              </a:rPr>
              <a:t>poui</a:t>
            </a:r>
            <a:r>
              <a:rPr lang="es-MX" sz="2800" b="1" dirty="0">
                <a:solidFill>
                  <a:srgbClr val="008000"/>
                </a:solidFill>
                <a:latin typeface="Calibri"/>
              </a:rPr>
              <a:t> Puebla.</a:t>
            </a:r>
            <a:endParaRPr lang="es-MX" altLang="es-MX" sz="2800" b="1" dirty="0">
              <a:solidFill>
                <a:srgbClr val="008000"/>
              </a:solidFill>
              <a:latin typeface="Calibri"/>
            </a:endParaRPr>
          </a:p>
        </p:txBody>
      </p:sp>
      <p:pic>
        <p:nvPicPr>
          <p:cNvPr id="4" name="Picture 5" descr="C:\Users\Guadalupe Huerta\AppData\Local\Microsoft\Windows\INetCache\IE\3862HFWN\acceso-a-la-informac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30765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uadalupe Huerta\AppData\Local\Microsoft\Windows\INetCache\IE\E0A4WR9T\images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12" y="3501008"/>
            <a:ext cx="2026041" cy="27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6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70648" y="2810197"/>
            <a:ext cx="1549497" cy="110799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6600" dirty="0" smtClean="0">
                <a:solidFill>
                  <a:schemeClr val="bg1"/>
                </a:solidFill>
              </a:rPr>
              <a:t>DAI</a:t>
            </a:r>
            <a:endParaRPr lang="es-ES" sz="6600" dirty="0">
              <a:solidFill>
                <a:schemeClr val="bg1"/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627784" y="3130337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16200000">
            <a:off x="4141646" y="4227512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 rot="10800000">
            <a:off x="5402373" y="3115051"/>
            <a:ext cx="815590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4211634" y="2093731"/>
            <a:ext cx="838431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4337" y="2155773"/>
            <a:ext cx="2413460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ESTABLECE OBJETIVOS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CLAROS Y QUE NO SE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DESVIEN A OBJETIVOS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PERSONALES 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8529" y="1030467"/>
            <a:ext cx="5315366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002060"/>
                </a:solidFill>
              </a:rPr>
              <a:t>SOLUCIÓN DE PROBLEMAS PERSONALES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O EN CONTEXTOS LOCALES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23813" y="5175584"/>
            <a:ext cx="700563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RENDICIÓN </a:t>
            </a:r>
            <a:r>
              <a:rPr lang="es-ES" sz="2800" b="1" dirty="0" smtClean="0">
                <a:solidFill>
                  <a:srgbClr val="002060"/>
                </a:solidFill>
              </a:rPr>
              <a:t>DE CUENTAS DEL GOBIERNO, </a:t>
            </a:r>
          </a:p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EN QUÉ GASTO, CÓMO, PARA QUÉ, CUÁNTO ?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00192" y="2064824"/>
            <a:ext cx="2592288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DOCUMENTAR  TODO ACTO QUE DERIVE DEL EJERCICIO DE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FACULTADES,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COMPETENCIAS O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FUNCIONES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3830277" y="2999125"/>
            <a:ext cx="1549497" cy="110799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6600" dirty="0">
                <a:solidFill>
                  <a:schemeClr val="bg1"/>
                </a:solidFill>
              </a:rPr>
              <a:t>DAI</a:t>
            </a:r>
            <a:endParaRPr lang="es-ES" sz="6600" dirty="0">
              <a:solidFill>
                <a:schemeClr val="bg1"/>
              </a:solidFill>
            </a:endParaRPr>
          </a:p>
        </p:txBody>
      </p:sp>
      <p:sp>
        <p:nvSpPr>
          <p:cNvPr id="3" name="4 Flecha derecha"/>
          <p:cNvSpPr/>
          <p:nvPr/>
        </p:nvSpPr>
        <p:spPr>
          <a:xfrm rot="16200000">
            <a:off x="4133360" y="4443931"/>
            <a:ext cx="978408" cy="501969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5 Flecha derecha"/>
          <p:cNvSpPr/>
          <p:nvPr/>
        </p:nvSpPr>
        <p:spPr>
          <a:xfrm rot="10800000">
            <a:off x="5570996" y="3390498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6 Flecha derecha"/>
          <p:cNvSpPr/>
          <p:nvPr/>
        </p:nvSpPr>
        <p:spPr>
          <a:xfrm rot="5400000">
            <a:off x="4246322" y="2085695"/>
            <a:ext cx="769822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6639790" y="2180542"/>
            <a:ext cx="2410691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Sequinnichicos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amameh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campa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maquihtoh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aquih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icchiuas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in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tiquitl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</a:p>
          <a:p>
            <a:r>
              <a:rPr lang="es-ES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aquih</a:t>
            </a:r>
            <a:r>
              <a:rPr lang="es-E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inauac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uan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quenih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icchiuas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2183415" y="1037573"/>
            <a:ext cx="489563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Mitzmatlanis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tla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itlah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itpanotoc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itich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altipetl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campa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itchancha</a:t>
            </a:r>
            <a:r>
              <a:rPr lang="en-US" sz="1600" b="1" cap="all" dirty="0" smtClean="0">
                <a:latin typeface="Arial Black" panose="020B0A04020102020204" pitchFamily="34" charset="0"/>
              </a:rPr>
              <a:t>.</a:t>
            </a:r>
            <a:endParaRPr lang="es-MX" sz="1600" b="1" cap="all" dirty="0">
              <a:latin typeface="Arial Black" panose="020B0A04020102020204" pitchFamily="34" charset="0"/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1882028" y="5403978"/>
            <a:ext cx="5878725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Quenih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mocui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in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tomin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endParaRPr lang="es-MX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Canih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omocuic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quenih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tleca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s-ES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quexquich</a:t>
            </a:r>
            <a:endParaRPr lang="es-ES" sz="2400" b="1" cap="al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s-ES" sz="9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190502" y="2414349"/>
            <a:ext cx="2264302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Ictemoua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ictematiltis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yec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tlen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In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tocniuan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icniquih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quita 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amo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mayaui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itich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ocse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ohti</a:t>
            </a:r>
            <a:r>
              <a:rPr lang="es-E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0" name="1 Flecha derecha"/>
          <p:cNvSpPr/>
          <p:nvPr/>
        </p:nvSpPr>
        <p:spPr>
          <a:xfrm>
            <a:off x="2646025" y="3442019"/>
            <a:ext cx="978408" cy="484632"/>
          </a:xfrm>
          <a:prstGeom prst="right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0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adalupe Huerta\AppData\Local\Microsoft\Windows\INetCache\IE\ODF2348V\puzzel_samenwerk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72" y="836712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903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¿Para qué le sirve el derecho de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acceso a la información pública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 una organización civil?</a:t>
            </a:r>
          </a:p>
          <a:p>
            <a:pPr marL="0" indent="0">
              <a:buNone/>
            </a:pPr>
            <a:endParaRPr lang="es-MX" dirty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s-MX" dirty="0" smtClean="0">
                <a:latin typeface="Arial Black" panose="020B0A04020102020204" pitchFamily="34" charset="0"/>
              </a:rPr>
              <a:t>			</a:t>
            </a:r>
            <a:endParaRPr lang="es-ES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" y="3704806"/>
            <a:ext cx="2517825" cy="24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33894" y="4149080"/>
            <a:ext cx="478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Para conocer las actividades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de las 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instituciones públicas, con el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fin 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de generar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propuestas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monitorear 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sus funciones e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incidir 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en el diseño y ejecución </a:t>
            </a:r>
            <a:r>
              <a:rPr lang="es-MX" sz="2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de programas gubernamentales</a:t>
            </a:r>
            <a:r>
              <a:rPr lang="es-MX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.</a:t>
            </a:r>
            <a:endParaRPr lang="es-ES" sz="20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613564" y="2969568"/>
            <a:ext cx="1163781" cy="9166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3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uadalupe Huerta\AppData\Local\Microsoft\Windows\INetCache\IE\ODF2348V\puzzel_samenwerk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2" y="672151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219035"/>
            <a:ext cx="6546273" cy="2031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b="1" dirty="0" smtClean="0">
                <a:solidFill>
                  <a:srgbClr val="002060"/>
                </a:solidFill>
              </a:rPr>
              <a:t>¿</a:t>
            </a:r>
            <a:r>
              <a:rPr lang="es-MX" sz="3200" b="1" dirty="0" err="1" smtClean="0">
                <a:solidFill>
                  <a:srgbClr val="002060"/>
                </a:solidFill>
              </a:rPr>
              <a:t>Itich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tlenoh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tlamatlani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tla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tehuan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itmatih</a:t>
            </a:r>
            <a:r>
              <a:rPr lang="es-MX" sz="3200" b="1" dirty="0" smtClean="0">
                <a:solidFill>
                  <a:srgbClr val="002060"/>
                </a:solidFill>
              </a:rPr>
              <a:t> información pública </a:t>
            </a:r>
            <a:r>
              <a:rPr lang="es-MX" sz="3200" b="1" dirty="0" err="1" smtClean="0">
                <a:solidFill>
                  <a:srgbClr val="002060"/>
                </a:solidFill>
              </a:rPr>
              <a:t>inauac</a:t>
            </a:r>
            <a:r>
              <a:rPr lang="es-MX" sz="3200" b="1" dirty="0" smtClean="0">
                <a:solidFill>
                  <a:srgbClr val="002060"/>
                </a:solidFill>
              </a:rPr>
              <a:t> se </a:t>
            </a:r>
            <a:r>
              <a:rPr lang="es-MX" sz="3200" b="1" dirty="0" err="1" smtClean="0">
                <a:solidFill>
                  <a:srgbClr val="002060"/>
                </a:solidFill>
              </a:rPr>
              <a:t>pantli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tocniuan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tlen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pouih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itich</a:t>
            </a:r>
            <a:r>
              <a:rPr lang="es-MX" sz="3200" b="1" dirty="0" smtClean="0">
                <a:solidFill>
                  <a:srgbClr val="002060"/>
                </a:solidFill>
              </a:rPr>
              <a:t> se organización civil?</a:t>
            </a:r>
            <a:r>
              <a:rPr lang="es-MX" sz="3200" dirty="0" smtClean="0"/>
              <a:t>	</a:t>
            </a: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8114"/>
            <a:ext cx="2517825" cy="24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29000" y="4122982"/>
            <a:ext cx="5175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>
                <a:solidFill>
                  <a:schemeClr val="accent2"/>
                </a:solidFill>
              </a:rPr>
              <a:t>Tlamatlani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itquixmatisqueh</a:t>
            </a:r>
            <a:r>
              <a:rPr lang="es-MX" sz="2800" b="1" dirty="0">
                <a:solidFill>
                  <a:schemeClr val="accent2"/>
                </a:solidFill>
              </a:rPr>
              <a:t> in </a:t>
            </a:r>
            <a:r>
              <a:rPr lang="es-MX" sz="2800" b="1" dirty="0" err="1">
                <a:solidFill>
                  <a:schemeClr val="accent2"/>
                </a:solidFill>
              </a:rPr>
              <a:t>tiquitl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tlen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icchiuah</a:t>
            </a:r>
            <a:r>
              <a:rPr lang="es-MX" sz="2800" b="1" dirty="0">
                <a:solidFill>
                  <a:schemeClr val="accent2"/>
                </a:solidFill>
              </a:rPr>
              <a:t> in instituciones públicas </a:t>
            </a:r>
            <a:r>
              <a:rPr lang="es-MX" sz="2800" b="1" dirty="0" err="1">
                <a:solidFill>
                  <a:schemeClr val="accent2"/>
                </a:solidFill>
              </a:rPr>
              <a:t>tlen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ica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uili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itteiluis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quenih</a:t>
            </a:r>
            <a:r>
              <a:rPr lang="es-MX" sz="2800" b="1" dirty="0">
                <a:solidFill>
                  <a:schemeClr val="accent2"/>
                </a:solidFill>
              </a:rPr>
              <a:t> </a:t>
            </a:r>
            <a:r>
              <a:rPr lang="es-MX" sz="2800" b="1" dirty="0" err="1">
                <a:solidFill>
                  <a:schemeClr val="accent2"/>
                </a:solidFill>
              </a:rPr>
              <a:t>sesepantiquitis</a:t>
            </a:r>
            <a:r>
              <a:rPr lang="es-MX" sz="2800" b="1" dirty="0">
                <a:solidFill>
                  <a:schemeClr val="accent2"/>
                </a:solidFill>
              </a:rPr>
              <a:t>.</a:t>
            </a:r>
            <a:endParaRPr lang="es-MX" sz="2800" dirty="0">
              <a:solidFill>
                <a:schemeClr val="accent2"/>
              </a:solidFill>
            </a:endParaRPr>
          </a:p>
          <a:p>
            <a:endParaRPr lang="es-MX" dirty="0"/>
          </a:p>
        </p:txBody>
      </p:sp>
      <p:sp>
        <p:nvSpPr>
          <p:cNvPr id="6" name="Flecha abajo 5"/>
          <p:cNvSpPr/>
          <p:nvPr/>
        </p:nvSpPr>
        <p:spPr>
          <a:xfrm>
            <a:off x="4498933" y="3017045"/>
            <a:ext cx="1163781" cy="9166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794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559</Words>
  <Application>Microsoft Office PowerPoint</Application>
  <PresentationFormat>Presentación en pantalla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Arial</vt:lpstr>
      <vt:lpstr>Arial Black</vt:lpstr>
      <vt:lpstr>Calibri</vt:lpstr>
      <vt:lpstr>Calibri Light</vt:lpstr>
      <vt:lpstr>Tema de Office</vt:lpstr>
      <vt:lpstr>Presentación de PowerPoint</vt:lpstr>
      <vt:lpstr>Derecho de acceso a la información</vt:lpstr>
      <vt:lpstr>Derecho de acceso a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 y VC</dc:creator>
  <cp:lastModifiedBy>C. Gral. Ejecutiva</cp:lastModifiedBy>
  <cp:revision>14</cp:revision>
  <dcterms:created xsi:type="dcterms:W3CDTF">2017-12-11T16:30:27Z</dcterms:created>
  <dcterms:modified xsi:type="dcterms:W3CDTF">2018-02-09T19:03:32Z</dcterms:modified>
</cp:coreProperties>
</file>