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1" r:id="rId3"/>
    <p:sldId id="260" r:id="rId4"/>
    <p:sldId id="261" r:id="rId5"/>
    <p:sldId id="257" r:id="rId6"/>
    <p:sldId id="258" r:id="rId7"/>
    <p:sldId id="381" r:id="rId8"/>
    <p:sldId id="382" r:id="rId9"/>
    <p:sldId id="383" r:id="rId10"/>
    <p:sldId id="384" r:id="rId11"/>
    <p:sldId id="390" r:id="rId12"/>
    <p:sldId id="385" r:id="rId13"/>
    <p:sldId id="392" r:id="rId14"/>
    <p:sldId id="391" r:id="rId15"/>
    <p:sldId id="386"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2" r:id="rId35"/>
    <p:sldId id="413" r:id="rId36"/>
    <p:sldId id="414" r:id="rId37"/>
    <p:sldId id="415" r:id="rId38"/>
    <p:sldId id="416" r:id="rId39"/>
    <p:sldId id="417" r:id="rId40"/>
    <p:sldId id="418" r:id="rId41"/>
    <p:sldId id="419" r:id="rId42"/>
    <p:sldId id="420" r:id="rId43"/>
    <p:sldId id="421" r:id="rId44"/>
    <p:sldId id="351" r:id="rId45"/>
    <p:sldId id="389"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63" r:id="rId68"/>
    <p:sldId id="338" r:id="rId69"/>
    <p:sldId id="422" r:id="rId70"/>
    <p:sldId id="423" r:id="rId71"/>
    <p:sldId id="424" r:id="rId72"/>
    <p:sldId id="425" r:id="rId73"/>
    <p:sldId id="426" r:id="rId74"/>
    <p:sldId id="427" r:id="rId75"/>
    <p:sldId id="428" r:id="rId76"/>
    <p:sldId id="429" r:id="rId77"/>
    <p:sldId id="430" r:id="rId78"/>
    <p:sldId id="432" r:id="rId79"/>
    <p:sldId id="433" r:id="rId80"/>
    <p:sldId id="431" r:id="rId81"/>
    <p:sldId id="436" r:id="rId82"/>
    <p:sldId id="434" r:id="rId83"/>
    <p:sldId id="339" r:id="rId84"/>
    <p:sldId id="340" r:id="rId85"/>
    <p:sldId id="352" r:id="rId86"/>
    <p:sldId id="437" r:id="rId87"/>
    <p:sldId id="438" r:id="rId88"/>
    <p:sldId id="439" r:id="rId89"/>
    <p:sldId id="440" r:id="rId90"/>
    <p:sldId id="441" r:id="rId91"/>
    <p:sldId id="442" r:id="rId92"/>
    <p:sldId id="443" r:id="rId93"/>
    <p:sldId id="444" r:id="rId94"/>
    <p:sldId id="364" r:id="rId9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0E2"/>
    <a:srgbClr val="FF5050"/>
    <a:srgbClr val="B2C979"/>
    <a:srgbClr val="B9EB19"/>
    <a:srgbClr val="ACCD05"/>
    <a:srgbClr val="92BB0D"/>
    <a:srgbClr val="7AC008"/>
    <a:srgbClr val="8981F1"/>
    <a:srgbClr val="8CD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7" d="100"/>
          <a:sy n="67" d="100"/>
        </p:scale>
        <p:origin x="1392" y="60"/>
      </p:cViewPr>
      <p:guideLst>
        <p:guide orient="horz" pos="197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_rels/data5.xml.rels><?xml version="1.0" encoding="UTF-8" standalone="yes"?>
<Relationships xmlns="http://schemas.openxmlformats.org/package/2006/relationships"><Relationship Id="rId1" Type="http://schemas.openxmlformats.org/officeDocument/2006/relationships/hyperlink" Target="http://www.ifai.org.mx/archivo.pdf"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www.ifai.org.mx/archivo.pdf"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C9195-87C3-4D93-A7F9-E35AA645183D}" type="doc">
      <dgm:prSet loTypeId="urn:microsoft.com/office/officeart/2005/8/layout/cycle5" loCatId="cycle" qsTypeId="urn:microsoft.com/office/officeart/2005/8/quickstyle/simple3" qsCatId="simple" csTypeId="urn:microsoft.com/office/officeart/2005/8/colors/accent4_2" csCatId="accent4" phldr="1"/>
      <dgm:spPr/>
    </dgm:pt>
    <dgm:pt modelId="{23422E45-4AE9-4C03-8532-B7169AB366FE}">
      <dgm:prSet phldrT="[Texto]" custT="1"/>
      <dgm:spPr/>
      <dgm:t>
        <a:bodyPr/>
        <a:lstStyle/>
        <a:p>
          <a:r>
            <a:rPr lang="es-MX" sz="2000" b="1" dirty="0" smtClean="0">
              <a:latin typeface="+mn-lt"/>
            </a:rPr>
            <a:t>Presentar el funcionamiento del SIPOT</a:t>
          </a:r>
          <a:endParaRPr lang="es-MX" sz="2000" b="1" dirty="0">
            <a:latin typeface="+mn-lt"/>
          </a:endParaRPr>
        </a:p>
      </dgm:t>
    </dgm:pt>
    <dgm:pt modelId="{BFA62150-FC73-4DF3-A72E-48B3CE079CFC}" type="parTrans" cxnId="{D36A35E5-F8E1-4EB8-8722-43A2E5547370}">
      <dgm:prSet/>
      <dgm:spPr/>
      <dgm:t>
        <a:bodyPr/>
        <a:lstStyle/>
        <a:p>
          <a:endParaRPr lang="es-MX" sz="1600"/>
        </a:p>
      </dgm:t>
    </dgm:pt>
    <dgm:pt modelId="{29EA926B-80D7-4265-92AA-4E83C905C5DD}" type="sibTrans" cxnId="{D36A35E5-F8E1-4EB8-8722-43A2E5547370}">
      <dgm:prSet/>
      <dgm:spPr/>
      <dgm:t>
        <a:bodyPr/>
        <a:lstStyle/>
        <a:p>
          <a:endParaRPr lang="es-MX" sz="1600"/>
        </a:p>
      </dgm:t>
    </dgm:pt>
    <dgm:pt modelId="{3DAE2FEE-D163-4B51-80E3-09B254BA3BB6}">
      <dgm:prSet phldrT="[Texto]" custT="1"/>
      <dgm:spPr/>
      <dgm:t>
        <a:bodyPr/>
        <a:lstStyle/>
        <a:p>
          <a:r>
            <a:rPr lang="es-MX" sz="2000" b="1" dirty="0" smtClean="0">
              <a:latin typeface="+mj-lt"/>
              <a:ea typeface="Times New Roman" pitchFamily="18" charset="0"/>
              <a:cs typeface="Calibri" pitchFamily="34" charset="0"/>
            </a:rPr>
            <a:t>Identificar las acciones que les corresponde atender de acuerdo a su rol</a:t>
          </a:r>
          <a:endParaRPr lang="es-MX" sz="2000" b="1" dirty="0">
            <a:latin typeface="+mj-lt"/>
          </a:endParaRPr>
        </a:p>
      </dgm:t>
    </dgm:pt>
    <dgm:pt modelId="{D9E65A2C-E907-400C-ACB6-5385789CB1CE}" type="parTrans" cxnId="{1C221E5C-EA2C-4D29-91DF-16A8A8F996DF}">
      <dgm:prSet/>
      <dgm:spPr/>
      <dgm:t>
        <a:bodyPr/>
        <a:lstStyle/>
        <a:p>
          <a:endParaRPr lang="es-MX" sz="1600"/>
        </a:p>
      </dgm:t>
    </dgm:pt>
    <dgm:pt modelId="{1371222C-D790-4DAD-9C0D-897FB7F5EE16}" type="sibTrans" cxnId="{1C221E5C-EA2C-4D29-91DF-16A8A8F996DF}">
      <dgm:prSet/>
      <dgm:spPr/>
      <dgm:t>
        <a:bodyPr/>
        <a:lstStyle/>
        <a:p>
          <a:endParaRPr lang="es-MX" sz="1600"/>
        </a:p>
      </dgm:t>
    </dgm:pt>
    <dgm:pt modelId="{1D235085-8B8F-4879-9E02-C9A857642F01}">
      <dgm:prSet phldrT="[Texto]" custT="1"/>
      <dgm:spPr/>
      <dgm:t>
        <a:bodyPr/>
        <a:lstStyle/>
        <a:p>
          <a:r>
            <a:rPr lang="es-MX" sz="2000" b="1" dirty="0" smtClean="0"/>
            <a:t>Brindar los conocimientos necesarios para atender las obligaciones en el SIPOT</a:t>
          </a:r>
          <a:endParaRPr lang="es-MX" sz="2000" b="1" dirty="0"/>
        </a:p>
      </dgm:t>
    </dgm:pt>
    <dgm:pt modelId="{92E72229-5181-473A-8566-0B27D5E5BE0E}" type="parTrans" cxnId="{B7A0EDE4-BCBA-4CD2-9AD0-DE07140E810A}">
      <dgm:prSet/>
      <dgm:spPr/>
      <dgm:t>
        <a:bodyPr/>
        <a:lstStyle/>
        <a:p>
          <a:endParaRPr lang="es-MX" sz="1600"/>
        </a:p>
      </dgm:t>
    </dgm:pt>
    <dgm:pt modelId="{49178394-0207-4C91-A6F7-94AF43AE66E0}" type="sibTrans" cxnId="{B7A0EDE4-BCBA-4CD2-9AD0-DE07140E810A}">
      <dgm:prSet/>
      <dgm:spPr/>
      <dgm:t>
        <a:bodyPr/>
        <a:lstStyle/>
        <a:p>
          <a:endParaRPr lang="es-MX" sz="1600"/>
        </a:p>
      </dgm:t>
    </dgm:pt>
    <dgm:pt modelId="{AA0AD3FA-AA9C-4B00-AF79-0C2A20F64248}" type="pres">
      <dgm:prSet presAssocID="{849C9195-87C3-4D93-A7F9-E35AA645183D}" presName="cycle" presStyleCnt="0">
        <dgm:presLayoutVars>
          <dgm:dir/>
          <dgm:resizeHandles val="exact"/>
        </dgm:presLayoutVars>
      </dgm:prSet>
      <dgm:spPr/>
    </dgm:pt>
    <dgm:pt modelId="{54B41DFB-B8DD-4C6C-B0A8-C93E719CCCC4}" type="pres">
      <dgm:prSet presAssocID="{23422E45-4AE9-4C03-8532-B7169AB366FE}" presName="node" presStyleLbl="node1" presStyleIdx="0" presStyleCnt="3" custScaleX="159459">
        <dgm:presLayoutVars>
          <dgm:bulletEnabled val="1"/>
        </dgm:presLayoutVars>
      </dgm:prSet>
      <dgm:spPr/>
      <dgm:t>
        <a:bodyPr/>
        <a:lstStyle/>
        <a:p>
          <a:endParaRPr lang="es-MX"/>
        </a:p>
      </dgm:t>
    </dgm:pt>
    <dgm:pt modelId="{EE0573D6-2811-430F-9DA7-1A4F6CFF527E}" type="pres">
      <dgm:prSet presAssocID="{23422E45-4AE9-4C03-8532-B7169AB366FE}" presName="spNode" presStyleCnt="0"/>
      <dgm:spPr/>
    </dgm:pt>
    <dgm:pt modelId="{9CCEF675-4F59-4D99-A5F4-9AC9FB01C6EE}" type="pres">
      <dgm:prSet presAssocID="{29EA926B-80D7-4265-92AA-4E83C905C5DD}" presName="sibTrans" presStyleLbl="sibTrans1D1" presStyleIdx="0" presStyleCnt="3"/>
      <dgm:spPr/>
      <dgm:t>
        <a:bodyPr/>
        <a:lstStyle/>
        <a:p>
          <a:endParaRPr lang="es-MX"/>
        </a:p>
      </dgm:t>
    </dgm:pt>
    <dgm:pt modelId="{4B7C9479-6833-4788-914E-26FA62DF5EA0}" type="pres">
      <dgm:prSet presAssocID="{3DAE2FEE-D163-4B51-80E3-09B254BA3BB6}" presName="node" presStyleLbl="node1" presStyleIdx="1" presStyleCnt="3" custScaleX="125960">
        <dgm:presLayoutVars>
          <dgm:bulletEnabled val="1"/>
        </dgm:presLayoutVars>
      </dgm:prSet>
      <dgm:spPr/>
      <dgm:t>
        <a:bodyPr/>
        <a:lstStyle/>
        <a:p>
          <a:endParaRPr lang="es-MX"/>
        </a:p>
      </dgm:t>
    </dgm:pt>
    <dgm:pt modelId="{226BD4F3-A797-4E49-B0C9-9AF7A213260A}" type="pres">
      <dgm:prSet presAssocID="{3DAE2FEE-D163-4B51-80E3-09B254BA3BB6}" presName="spNode" presStyleCnt="0"/>
      <dgm:spPr/>
    </dgm:pt>
    <dgm:pt modelId="{3B458D65-B43E-4425-91A5-F6A1B56F4160}" type="pres">
      <dgm:prSet presAssocID="{1371222C-D790-4DAD-9C0D-897FB7F5EE16}" presName="sibTrans" presStyleLbl="sibTrans1D1" presStyleIdx="1" presStyleCnt="3"/>
      <dgm:spPr/>
      <dgm:t>
        <a:bodyPr/>
        <a:lstStyle/>
        <a:p>
          <a:endParaRPr lang="es-MX"/>
        </a:p>
      </dgm:t>
    </dgm:pt>
    <dgm:pt modelId="{419AA03C-2BBB-4F6D-AA04-F855C6E8CED7}" type="pres">
      <dgm:prSet presAssocID="{1D235085-8B8F-4879-9E02-C9A857642F01}" presName="node" presStyleLbl="node1" presStyleIdx="2" presStyleCnt="3" custScaleX="150629">
        <dgm:presLayoutVars>
          <dgm:bulletEnabled val="1"/>
        </dgm:presLayoutVars>
      </dgm:prSet>
      <dgm:spPr/>
      <dgm:t>
        <a:bodyPr/>
        <a:lstStyle/>
        <a:p>
          <a:endParaRPr lang="es-MX"/>
        </a:p>
      </dgm:t>
    </dgm:pt>
    <dgm:pt modelId="{F2B6060C-F53A-40F4-9D7D-1E63BF5F9400}" type="pres">
      <dgm:prSet presAssocID="{1D235085-8B8F-4879-9E02-C9A857642F01}" presName="spNode" presStyleCnt="0"/>
      <dgm:spPr/>
    </dgm:pt>
    <dgm:pt modelId="{2A44B0F3-C11F-4B45-A267-3B8EC23E10A0}" type="pres">
      <dgm:prSet presAssocID="{49178394-0207-4C91-A6F7-94AF43AE66E0}" presName="sibTrans" presStyleLbl="sibTrans1D1" presStyleIdx="2" presStyleCnt="3"/>
      <dgm:spPr/>
      <dgm:t>
        <a:bodyPr/>
        <a:lstStyle/>
        <a:p>
          <a:endParaRPr lang="es-MX"/>
        </a:p>
      </dgm:t>
    </dgm:pt>
  </dgm:ptLst>
  <dgm:cxnLst>
    <dgm:cxn modelId="{C2C3FBDA-9F39-4CB5-A6FB-20FF77617BB2}" type="presOf" srcId="{29EA926B-80D7-4265-92AA-4E83C905C5DD}" destId="{9CCEF675-4F59-4D99-A5F4-9AC9FB01C6EE}" srcOrd="0" destOrd="0" presId="urn:microsoft.com/office/officeart/2005/8/layout/cycle5"/>
    <dgm:cxn modelId="{B7A0EDE4-BCBA-4CD2-9AD0-DE07140E810A}" srcId="{849C9195-87C3-4D93-A7F9-E35AA645183D}" destId="{1D235085-8B8F-4879-9E02-C9A857642F01}" srcOrd="2" destOrd="0" parTransId="{92E72229-5181-473A-8566-0B27D5E5BE0E}" sibTransId="{49178394-0207-4C91-A6F7-94AF43AE66E0}"/>
    <dgm:cxn modelId="{28D264B0-6A6F-401E-BAA1-F7C773D5DADE}" type="presOf" srcId="{3DAE2FEE-D163-4B51-80E3-09B254BA3BB6}" destId="{4B7C9479-6833-4788-914E-26FA62DF5EA0}" srcOrd="0" destOrd="0" presId="urn:microsoft.com/office/officeart/2005/8/layout/cycle5"/>
    <dgm:cxn modelId="{1C221E5C-EA2C-4D29-91DF-16A8A8F996DF}" srcId="{849C9195-87C3-4D93-A7F9-E35AA645183D}" destId="{3DAE2FEE-D163-4B51-80E3-09B254BA3BB6}" srcOrd="1" destOrd="0" parTransId="{D9E65A2C-E907-400C-ACB6-5385789CB1CE}" sibTransId="{1371222C-D790-4DAD-9C0D-897FB7F5EE16}"/>
    <dgm:cxn modelId="{D36A35E5-F8E1-4EB8-8722-43A2E5547370}" srcId="{849C9195-87C3-4D93-A7F9-E35AA645183D}" destId="{23422E45-4AE9-4C03-8532-B7169AB366FE}" srcOrd="0" destOrd="0" parTransId="{BFA62150-FC73-4DF3-A72E-48B3CE079CFC}" sibTransId="{29EA926B-80D7-4265-92AA-4E83C905C5DD}"/>
    <dgm:cxn modelId="{2B94C62E-13C9-4ACC-8852-A16F6AAAB4B7}" type="presOf" srcId="{49178394-0207-4C91-A6F7-94AF43AE66E0}" destId="{2A44B0F3-C11F-4B45-A267-3B8EC23E10A0}" srcOrd="0" destOrd="0" presId="urn:microsoft.com/office/officeart/2005/8/layout/cycle5"/>
    <dgm:cxn modelId="{A4C47706-551F-44E9-AC49-D1D74F9A6C12}" type="presOf" srcId="{1D235085-8B8F-4879-9E02-C9A857642F01}" destId="{419AA03C-2BBB-4F6D-AA04-F855C6E8CED7}" srcOrd="0" destOrd="0" presId="urn:microsoft.com/office/officeart/2005/8/layout/cycle5"/>
    <dgm:cxn modelId="{B7033764-7647-44FB-9E3C-248AA96D8C08}" type="presOf" srcId="{1371222C-D790-4DAD-9C0D-897FB7F5EE16}" destId="{3B458D65-B43E-4425-91A5-F6A1B56F4160}" srcOrd="0" destOrd="0" presId="urn:microsoft.com/office/officeart/2005/8/layout/cycle5"/>
    <dgm:cxn modelId="{01A7F839-E750-42E6-9BFA-65D02601A45D}" type="presOf" srcId="{849C9195-87C3-4D93-A7F9-E35AA645183D}" destId="{AA0AD3FA-AA9C-4B00-AF79-0C2A20F64248}" srcOrd="0" destOrd="0" presId="urn:microsoft.com/office/officeart/2005/8/layout/cycle5"/>
    <dgm:cxn modelId="{23E1AC64-240F-4A66-96E5-0EA92052F77F}" type="presOf" srcId="{23422E45-4AE9-4C03-8532-B7169AB366FE}" destId="{54B41DFB-B8DD-4C6C-B0A8-C93E719CCCC4}" srcOrd="0" destOrd="0" presId="urn:microsoft.com/office/officeart/2005/8/layout/cycle5"/>
    <dgm:cxn modelId="{E5488B6F-AA5C-432F-9993-CAB4AE0B9BD6}" type="presParOf" srcId="{AA0AD3FA-AA9C-4B00-AF79-0C2A20F64248}" destId="{54B41DFB-B8DD-4C6C-B0A8-C93E719CCCC4}" srcOrd="0" destOrd="0" presId="urn:microsoft.com/office/officeart/2005/8/layout/cycle5"/>
    <dgm:cxn modelId="{54374ECD-59AF-4E8C-96B8-513DD4B9EB2D}" type="presParOf" srcId="{AA0AD3FA-AA9C-4B00-AF79-0C2A20F64248}" destId="{EE0573D6-2811-430F-9DA7-1A4F6CFF527E}" srcOrd="1" destOrd="0" presId="urn:microsoft.com/office/officeart/2005/8/layout/cycle5"/>
    <dgm:cxn modelId="{A956DD24-9709-49C5-95DC-4FD736FD664F}" type="presParOf" srcId="{AA0AD3FA-AA9C-4B00-AF79-0C2A20F64248}" destId="{9CCEF675-4F59-4D99-A5F4-9AC9FB01C6EE}" srcOrd="2" destOrd="0" presId="urn:microsoft.com/office/officeart/2005/8/layout/cycle5"/>
    <dgm:cxn modelId="{9CC8CEAC-C999-48F6-832F-7170FF8A6386}" type="presParOf" srcId="{AA0AD3FA-AA9C-4B00-AF79-0C2A20F64248}" destId="{4B7C9479-6833-4788-914E-26FA62DF5EA0}" srcOrd="3" destOrd="0" presId="urn:microsoft.com/office/officeart/2005/8/layout/cycle5"/>
    <dgm:cxn modelId="{D261356F-62B4-4EC1-8EC3-D1A255E82B05}" type="presParOf" srcId="{AA0AD3FA-AA9C-4B00-AF79-0C2A20F64248}" destId="{226BD4F3-A797-4E49-B0C9-9AF7A213260A}" srcOrd="4" destOrd="0" presId="urn:microsoft.com/office/officeart/2005/8/layout/cycle5"/>
    <dgm:cxn modelId="{15EFD75A-DDE9-4D76-A82C-3E639571360E}" type="presParOf" srcId="{AA0AD3FA-AA9C-4B00-AF79-0C2A20F64248}" destId="{3B458D65-B43E-4425-91A5-F6A1B56F4160}" srcOrd="5" destOrd="0" presId="urn:microsoft.com/office/officeart/2005/8/layout/cycle5"/>
    <dgm:cxn modelId="{D77F78D2-2329-4FF4-8CBD-C891AF62546A}" type="presParOf" srcId="{AA0AD3FA-AA9C-4B00-AF79-0C2A20F64248}" destId="{419AA03C-2BBB-4F6D-AA04-F855C6E8CED7}" srcOrd="6" destOrd="0" presId="urn:microsoft.com/office/officeart/2005/8/layout/cycle5"/>
    <dgm:cxn modelId="{9B915D92-DC20-4E4F-A3DD-3515F0C2DE61}" type="presParOf" srcId="{AA0AD3FA-AA9C-4B00-AF79-0C2A20F64248}" destId="{F2B6060C-F53A-40F4-9D7D-1E63BF5F9400}" srcOrd="7" destOrd="0" presId="urn:microsoft.com/office/officeart/2005/8/layout/cycle5"/>
    <dgm:cxn modelId="{4E30D3F3-C1F7-43A4-8E0A-DF793B6EC758}" type="presParOf" srcId="{AA0AD3FA-AA9C-4B00-AF79-0C2A20F64248}" destId="{2A44B0F3-C11F-4B45-A267-3B8EC23E10A0}"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C99D5EE-6266-4045-AB01-02527D6350EB}"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s-MX"/>
        </a:p>
      </dgm:t>
    </dgm:pt>
    <dgm:pt modelId="{60ABA971-59C7-4540-811B-9E20D1C2C4ED}">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a) Lineamientos técnicos en una versión consolidada.</a:t>
          </a:r>
        </a:p>
      </dgm:t>
    </dgm:pt>
    <dgm:pt modelId="{4E2C279C-2A71-4576-973F-0074BC89FFC5}" type="parTrans" cxnId="{FE1F73D9-C793-4A43-9D7D-5D1FF3519F6B}">
      <dgm:prSet/>
      <dgm:spPr/>
      <dgm:t>
        <a:bodyPr/>
        <a:lstStyle/>
        <a:p>
          <a:endParaRPr lang="es-MX"/>
        </a:p>
      </dgm:t>
    </dgm:pt>
    <dgm:pt modelId="{7A0405BB-F3F6-486D-85AC-B678FA776182}" type="sibTrans" cxnId="{FE1F73D9-C793-4A43-9D7D-5D1FF3519F6B}">
      <dgm:prSet/>
      <dgm:spPr/>
      <dgm:t>
        <a:bodyPr/>
        <a:lstStyle/>
        <a:p>
          <a:endParaRPr lang="es-MX"/>
        </a:p>
      </dgm:t>
    </dgm:pt>
    <dgm:pt modelId="{ABFB4934-E037-425B-AEF5-ACD5AE8456F7}">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b) Diccionario de Datos actualizada.</a:t>
          </a:r>
        </a:p>
      </dgm:t>
    </dgm:pt>
    <dgm:pt modelId="{CC2D4895-6111-4FF4-AF68-3E8078F81875}" type="parTrans" cxnId="{F6729C46-EA2A-4869-8BE5-1543B32D700B}">
      <dgm:prSet/>
      <dgm:spPr/>
      <dgm:t>
        <a:bodyPr/>
        <a:lstStyle/>
        <a:p>
          <a:endParaRPr lang="es-MX"/>
        </a:p>
      </dgm:t>
    </dgm:pt>
    <dgm:pt modelId="{B81234AA-3B86-49C8-9662-1B777B874CD6}" type="sibTrans" cxnId="{F6729C46-EA2A-4869-8BE5-1543B32D700B}">
      <dgm:prSet/>
      <dgm:spPr/>
      <dgm:t>
        <a:bodyPr/>
        <a:lstStyle/>
        <a:p>
          <a:endParaRPr lang="es-MX"/>
        </a:p>
      </dgm:t>
    </dgm:pt>
    <dgm:pt modelId="{199F4DA4-282A-46FF-B75A-386052CE9894}">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c) Presentación Power Point de la sesión.</a:t>
          </a:r>
        </a:p>
      </dgm:t>
    </dgm:pt>
    <dgm:pt modelId="{0C03D11C-8B39-415C-9A4F-85B2D794BE1C}" type="parTrans" cxnId="{D2A225C7-91EB-40AE-BA87-9FD4F7BEB6B7}">
      <dgm:prSet/>
      <dgm:spPr/>
      <dgm:t>
        <a:bodyPr/>
        <a:lstStyle/>
        <a:p>
          <a:endParaRPr lang="es-MX"/>
        </a:p>
      </dgm:t>
    </dgm:pt>
    <dgm:pt modelId="{26C34B1D-DE6D-41EB-A63E-9298DFCD5AB5}" type="sibTrans" cxnId="{D2A225C7-91EB-40AE-BA87-9FD4F7BEB6B7}">
      <dgm:prSet/>
      <dgm:spPr/>
      <dgm:t>
        <a:bodyPr/>
        <a:lstStyle/>
        <a:p>
          <a:endParaRPr lang="es-MX"/>
        </a:p>
      </dgm:t>
    </dgm:pt>
    <dgm:pt modelId="{C8DC812F-B2B4-4BDD-9AFE-3BBD73307914}">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d) Tabla de equivalencias</a:t>
          </a:r>
        </a:p>
      </dgm:t>
    </dgm:pt>
    <dgm:pt modelId="{86A076A9-3D20-4001-A7A7-7191A31130BA}" type="parTrans" cxnId="{C1D03D40-5645-4541-8736-54449942C375}">
      <dgm:prSet/>
      <dgm:spPr/>
      <dgm:t>
        <a:bodyPr/>
        <a:lstStyle/>
        <a:p>
          <a:endParaRPr lang="es-MX"/>
        </a:p>
      </dgm:t>
    </dgm:pt>
    <dgm:pt modelId="{3A3EF6EE-CF5B-4000-A50C-7423823681CA}" type="sibTrans" cxnId="{C1D03D40-5645-4541-8736-54449942C375}">
      <dgm:prSet/>
      <dgm:spPr/>
      <dgm:t>
        <a:bodyPr/>
        <a:lstStyle/>
        <a:p>
          <a:endParaRPr lang="es-MX"/>
        </a:p>
      </dgm:t>
    </dgm:pt>
    <dgm:pt modelId="{F91A37A9-65B4-4819-B7D6-F6D67AD03E11}">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e) Documentos fuentes para realizar ejercicios, entre otros.</a:t>
          </a:r>
        </a:p>
      </dgm:t>
    </dgm:pt>
    <dgm:pt modelId="{03CAC1AF-B5A9-4A38-A7A3-734F5A9C4A8A}" type="parTrans" cxnId="{A6330D74-568F-4E2C-BAF3-7AFC3718C819}">
      <dgm:prSet/>
      <dgm:spPr/>
      <dgm:t>
        <a:bodyPr/>
        <a:lstStyle/>
        <a:p>
          <a:endParaRPr lang="es-MX"/>
        </a:p>
      </dgm:t>
    </dgm:pt>
    <dgm:pt modelId="{56A8870D-65EC-42DF-8121-39E759CC793E}" type="sibTrans" cxnId="{A6330D74-568F-4E2C-BAF3-7AFC3718C819}">
      <dgm:prSet/>
      <dgm:spPr/>
      <dgm:t>
        <a:bodyPr/>
        <a:lstStyle/>
        <a:p>
          <a:endParaRPr lang="es-MX"/>
        </a:p>
      </dgm:t>
    </dgm:pt>
    <dgm:pt modelId="{8DD603A0-B6D0-4C81-8718-11949FB02683}">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f) Lineamientos para des/clasificación de archivos</a:t>
          </a:r>
        </a:p>
      </dgm:t>
    </dgm:pt>
    <dgm:pt modelId="{A41CFD8E-44C4-4C45-A826-CE3BB59429B1}" type="parTrans" cxnId="{31369B4F-DDEE-490A-BE63-A22BF0C2BD5C}">
      <dgm:prSet/>
      <dgm:spPr/>
      <dgm:t>
        <a:bodyPr/>
        <a:lstStyle/>
        <a:p>
          <a:endParaRPr lang="es-MX"/>
        </a:p>
      </dgm:t>
    </dgm:pt>
    <dgm:pt modelId="{6A619384-E159-489D-8110-45AFE44BDFB7}" type="sibTrans" cxnId="{31369B4F-DDEE-490A-BE63-A22BF0C2BD5C}">
      <dgm:prSet/>
      <dgm:spPr/>
      <dgm:t>
        <a:bodyPr/>
        <a:lstStyle/>
        <a:p>
          <a:endParaRPr lang="es-MX"/>
        </a:p>
      </dgm:t>
    </dgm:pt>
    <dgm:pt modelId="{CAECF8DC-0291-4E3A-9D6A-0EF7EFB93C95}" type="pres">
      <dgm:prSet presAssocID="{FC99D5EE-6266-4045-AB01-02527D6350EB}" presName="diagram" presStyleCnt="0">
        <dgm:presLayoutVars>
          <dgm:dir/>
          <dgm:resizeHandles val="exact"/>
        </dgm:presLayoutVars>
      </dgm:prSet>
      <dgm:spPr/>
      <dgm:t>
        <a:bodyPr/>
        <a:lstStyle/>
        <a:p>
          <a:endParaRPr lang="es-MX"/>
        </a:p>
      </dgm:t>
    </dgm:pt>
    <dgm:pt modelId="{B78EDD7E-A4D9-445A-9655-F0FE02835AD7}" type="pres">
      <dgm:prSet presAssocID="{60ABA971-59C7-4540-811B-9E20D1C2C4ED}" presName="node" presStyleLbl="node1" presStyleIdx="0" presStyleCnt="6">
        <dgm:presLayoutVars>
          <dgm:bulletEnabled val="1"/>
        </dgm:presLayoutVars>
      </dgm:prSet>
      <dgm:spPr/>
      <dgm:t>
        <a:bodyPr/>
        <a:lstStyle/>
        <a:p>
          <a:endParaRPr lang="es-MX"/>
        </a:p>
      </dgm:t>
    </dgm:pt>
    <dgm:pt modelId="{4867F86F-F3AF-46D5-B900-CC9BED4E11F3}" type="pres">
      <dgm:prSet presAssocID="{7A0405BB-F3F6-486D-85AC-B678FA776182}" presName="sibTrans" presStyleCnt="0"/>
      <dgm:spPr/>
    </dgm:pt>
    <dgm:pt modelId="{4A7599ED-CD82-4241-8EBD-C2169E88C3ED}" type="pres">
      <dgm:prSet presAssocID="{ABFB4934-E037-425B-AEF5-ACD5AE8456F7}" presName="node" presStyleLbl="node1" presStyleIdx="1" presStyleCnt="6">
        <dgm:presLayoutVars>
          <dgm:bulletEnabled val="1"/>
        </dgm:presLayoutVars>
      </dgm:prSet>
      <dgm:spPr/>
      <dgm:t>
        <a:bodyPr/>
        <a:lstStyle/>
        <a:p>
          <a:endParaRPr lang="es-MX"/>
        </a:p>
      </dgm:t>
    </dgm:pt>
    <dgm:pt modelId="{75DE5228-8558-461C-BC40-AAEE64793453}" type="pres">
      <dgm:prSet presAssocID="{B81234AA-3B86-49C8-9662-1B777B874CD6}" presName="sibTrans" presStyleCnt="0"/>
      <dgm:spPr/>
    </dgm:pt>
    <dgm:pt modelId="{672605DE-4F56-4F18-84F6-4964D12FCE03}" type="pres">
      <dgm:prSet presAssocID="{199F4DA4-282A-46FF-B75A-386052CE9894}" presName="node" presStyleLbl="node1" presStyleIdx="2" presStyleCnt="6">
        <dgm:presLayoutVars>
          <dgm:bulletEnabled val="1"/>
        </dgm:presLayoutVars>
      </dgm:prSet>
      <dgm:spPr/>
      <dgm:t>
        <a:bodyPr/>
        <a:lstStyle/>
        <a:p>
          <a:endParaRPr lang="es-MX"/>
        </a:p>
      </dgm:t>
    </dgm:pt>
    <dgm:pt modelId="{224A435B-0CC8-4512-93CA-A4A1488B1D55}" type="pres">
      <dgm:prSet presAssocID="{26C34B1D-DE6D-41EB-A63E-9298DFCD5AB5}" presName="sibTrans" presStyleCnt="0"/>
      <dgm:spPr/>
    </dgm:pt>
    <dgm:pt modelId="{24C5CEF5-828E-4425-8EFB-FC9FF71F2E3A}" type="pres">
      <dgm:prSet presAssocID="{C8DC812F-B2B4-4BDD-9AFE-3BBD73307914}" presName="node" presStyleLbl="node1" presStyleIdx="3" presStyleCnt="6">
        <dgm:presLayoutVars>
          <dgm:bulletEnabled val="1"/>
        </dgm:presLayoutVars>
      </dgm:prSet>
      <dgm:spPr/>
      <dgm:t>
        <a:bodyPr/>
        <a:lstStyle/>
        <a:p>
          <a:endParaRPr lang="es-MX"/>
        </a:p>
      </dgm:t>
    </dgm:pt>
    <dgm:pt modelId="{6976EC17-F0EA-4D3B-A9EF-607FE2C39F7D}" type="pres">
      <dgm:prSet presAssocID="{3A3EF6EE-CF5B-4000-A50C-7423823681CA}" presName="sibTrans" presStyleCnt="0"/>
      <dgm:spPr/>
    </dgm:pt>
    <dgm:pt modelId="{2461C4E0-DEAA-4EA6-85EB-C82460848624}" type="pres">
      <dgm:prSet presAssocID="{F91A37A9-65B4-4819-B7D6-F6D67AD03E11}" presName="node" presStyleLbl="node1" presStyleIdx="4" presStyleCnt="6">
        <dgm:presLayoutVars>
          <dgm:bulletEnabled val="1"/>
        </dgm:presLayoutVars>
      </dgm:prSet>
      <dgm:spPr/>
      <dgm:t>
        <a:bodyPr/>
        <a:lstStyle/>
        <a:p>
          <a:endParaRPr lang="es-MX"/>
        </a:p>
      </dgm:t>
    </dgm:pt>
    <dgm:pt modelId="{D969349F-AE28-4FC3-B8ED-B69D0C6553CC}" type="pres">
      <dgm:prSet presAssocID="{56A8870D-65EC-42DF-8121-39E759CC793E}" presName="sibTrans" presStyleCnt="0"/>
      <dgm:spPr/>
    </dgm:pt>
    <dgm:pt modelId="{F0485396-BC31-43FD-86C7-453BE1EAB939}" type="pres">
      <dgm:prSet presAssocID="{8DD603A0-B6D0-4C81-8718-11949FB02683}" presName="node" presStyleLbl="node1" presStyleIdx="5" presStyleCnt="6">
        <dgm:presLayoutVars>
          <dgm:bulletEnabled val="1"/>
        </dgm:presLayoutVars>
      </dgm:prSet>
      <dgm:spPr/>
      <dgm:t>
        <a:bodyPr/>
        <a:lstStyle/>
        <a:p>
          <a:endParaRPr lang="es-MX"/>
        </a:p>
      </dgm:t>
    </dgm:pt>
  </dgm:ptLst>
  <dgm:cxnLst>
    <dgm:cxn modelId="{A79DCBAB-BBA7-4950-858C-8B58343A54E1}" type="presOf" srcId="{60ABA971-59C7-4540-811B-9E20D1C2C4ED}" destId="{B78EDD7E-A4D9-445A-9655-F0FE02835AD7}" srcOrd="0" destOrd="0" presId="urn:microsoft.com/office/officeart/2005/8/layout/default"/>
    <dgm:cxn modelId="{C1D03D40-5645-4541-8736-54449942C375}" srcId="{FC99D5EE-6266-4045-AB01-02527D6350EB}" destId="{C8DC812F-B2B4-4BDD-9AFE-3BBD73307914}" srcOrd="3" destOrd="0" parTransId="{86A076A9-3D20-4001-A7A7-7191A31130BA}" sibTransId="{3A3EF6EE-CF5B-4000-A50C-7423823681CA}"/>
    <dgm:cxn modelId="{AF214FE3-E411-4D39-AAA9-DB6A88FC7667}" type="presOf" srcId="{C8DC812F-B2B4-4BDD-9AFE-3BBD73307914}" destId="{24C5CEF5-828E-4425-8EFB-FC9FF71F2E3A}" srcOrd="0" destOrd="0" presId="urn:microsoft.com/office/officeart/2005/8/layout/default"/>
    <dgm:cxn modelId="{F6729C46-EA2A-4869-8BE5-1543B32D700B}" srcId="{FC99D5EE-6266-4045-AB01-02527D6350EB}" destId="{ABFB4934-E037-425B-AEF5-ACD5AE8456F7}" srcOrd="1" destOrd="0" parTransId="{CC2D4895-6111-4FF4-AF68-3E8078F81875}" sibTransId="{B81234AA-3B86-49C8-9662-1B777B874CD6}"/>
    <dgm:cxn modelId="{FE1F73D9-C793-4A43-9D7D-5D1FF3519F6B}" srcId="{FC99D5EE-6266-4045-AB01-02527D6350EB}" destId="{60ABA971-59C7-4540-811B-9E20D1C2C4ED}" srcOrd="0" destOrd="0" parTransId="{4E2C279C-2A71-4576-973F-0074BC89FFC5}" sibTransId="{7A0405BB-F3F6-486D-85AC-B678FA776182}"/>
    <dgm:cxn modelId="{41CCC092-D2F0-4BAF-9622-4A742C403912}" type="presOf" srcId="{ABFB4934-E037-425B-AEF5-ACD5AE8456F7}" destId="{4A7599ED-CD82-4241-8EBD-C2169E88C3ED}" srcOrd="0" destOrd="0" presId="urn:microsoft.com/office/officeart/2005/8/layout/default"/>
    <dgm:cxn modelId="{DD3F3A39-6752-42AC-B8AA-DB22A8AB43C3}" type="presOf" srcId="{FC99D5EE-6266-4045-AB01-02527D6350EB}" destId="{CAECF8DC-0291-4E3A-9D6A-0EF7EFB93C95}" srcOrd="0" destOrd="0" presId="urn:microsoft.com/office/officeart/2005/8/layout/default"/>
    <dgm:cxn modelId="{1D69F037-4F97-4813-A7D3-B5090D51A275}" type="presOf" srcId="{8DD603A0-B6D0-4C81-8718-11949FB02683}" destId="{F0485396-BC31-43FD-86C7-453BE1EAB939}" srcOrd="0" destOrd="0" presId="urn:microsoft.com/office/officeart/2005/8/layout/default"/>
    <dgm:cxn modelId="{31369B4F-DDEE-490A-BE63-A22BF0C2BD5C}" srcId="{FC99D5EE-6266-4045-AB01-02527D6350EB}" destId="{8DD603A0-B6D0-4C81-8718-11949FB02683}" srcOrd="5" destOrd="0" parTransId="{A41CFD8E-44C4-4C45-A826-CE3BB59429B1}" sibTransId="{6A619384-E159-489D-8110-45AFE44BDFB7}"/>
    <dgm:cxn modelId="{D2A225C7-91EB-40AE-BA87-9FD4F7BEB6B7}" srcId="{FC99D5EE-6266-4045-AB01-02527D6350EB}" destId="{199F4DA4-282A-46FF-B75A-386052CE9894}" srcOrd="2" destOrd="0" parTransId="{0C03D11C-8B39-415C-9A4F-85B2D794BE1C}" sibTransId="{26C34B1D-DE6D-41EB-A63E-9298DFCD5AB5}"/>
    <dgm:cxn modelId="{A6330D74-568F-4E2C-BAF3-7AFC3718C819}" srcId="{FC99D5EE-6266-4045-AB01-02527D6350EB}" destId="{F91A37A9-65B4-4819-B7D6-F6D67AD03E11}" srcOrd="4" destOrd="0" parTransId="{03CAC1AF-B5A9-4A38-A7A3-734F5A9C4A8A}" sibTransId="{56A8870D-65EC-42DF-8121-39E759CC793E}"/>
    <dgm:cxn modelId="{F442751C-8011-434C-856E-99BA3C5F7F22}" type="presOf" srcId="{F91A37A9-65B4-4819-B7D6-F6D67AD03E11}" destId="{2461C4E0-DEAA-4EA6-85EB-C82460848624}" srcOrd="0" destOrd="0" presId="urn:microsoft.com/office/officeart/2005/8/layout/default"/>
    <dgm:cxn modelId="{EEB60ACD-440C-455D-AA22-440CE1F66B25}" type="presOf" srcId="{199F4DA4-282A-46FF-B75A-386052CE9894}" destId="{672605DE-4F56-4F18-84F6-4964D12FCE03}" srcOrd="0" destOrd="0" presId="urn:microsoft.com/office/officeart/2005/8/layout/default"/>
    <dgm:cxn modelId="{2BA8F36F-914F-4AED-B859-DB1D29D46537}" type="presParOf" srcId="{CAECF8DC-0291-4E3A-9D6A-0EF7EFB93C95}" destId="{B78EDD7E-A4D9-445A-9655-F0FE02835AD7}" srcOrd="0" destOrd="0" presId="urn:microsoft.com/office/officeart/2005/8/layout/default"/>
    <dgm:cxn modelId="{3A81AF6E-921F-4C1E-89F2-A3B2F489D92A}" type="presParOf" srcId="{CAECF8DC-0291-4E3A-9D6A-0EF7EFB93C95}" destId="{4867F86F-F3AF-46D5-B900-CC9BED4E11F3}" srcOrd="1" destOrd="0" presId="urn:microsoft.com/office/officeart/2005/8/layout/default"/>
    <dgm:cxn modelId="{D9A40993-E36C-435E-9F99-0FB29B4557F4}" type="presParOf" srcId="{CAECF8DC-0291-4E3A-9D6A-0EF7EFB93C95}" destId="{4A7599ED-CD82-4241-8EBD-C2169E88C3ED}" srcOrd="2" destOrd="0" presId="urn:microsoft.com/office/officeart/2005/8/layout/default"/>
    <dgm:cxn modelId="{DC251F60-94FB-4C1E-96B0-97237F32D144}" type="presParOf" srcId="{CAECF8DC-0291-4E3A-9D6A-0EF7EFB93C95}" destId="{75DE5228-8558-461C-BC40-AAEE64793453}" srcOrd="3" destOrd="0" presId="urn:microsoft.com/office/officeart/2005/8/layout/default"/>
    <dgm:cxn modelId="{C0428D22-02EE-4069-920C-C8C20D38185A}" type="presParOf" srcId="{CAECF8DC-0291-4E3A-9D6A-0EF7EFB93C95}" destId="{672605DE-4F56-4F18-84F6-4964D12FCE03}" srcOrd="4" destOrd="0" presId="urn:microsoft.com/office/officeart/2005/8/layout/default"/>
    <dgm:cxn modelId="{89ECC3E2-D55A-49CD-824D-A4CA0B35C755}" type="presParOf" srcId="{CAECF8DC-0291-4E3A-9D6A-0EF7EFB93C95}" destId="{224A435B-0CC8-4512-93CA-A4A1488B1D55}" srcOrd="5" destOrd="0" presId="urn:microsoft.com/office/officeart/2005/8/layout/default"/>
    <dgm:cxn modelId="{1DD63030-FEFA-4B65-ADF3-0B3562445A88}" type="presParOf" srcId="{CAECF8DC-0291-4E3A-9D6A-0EF7EFB93C95}" destId="{24C5CEF5-828E-4425-8EFB-FC9FF71F2E3A}" srcOrd="6" destOrd="0" presId="urn:microsoft.com/office/officeart/2005/8/layout/default"/>
    <dgm:cxn modelId="{B56B5423-EC02-446A-A786-E8A0CDDF3367}" type="presParOf" srcId="{CAECF8DC-0291-4E3A-9D6A-0EF7EFB93C95}" destId="{6976EC17-F0EA-4D3B-A9EF-607FE2C39F7D}" srcOrd="7" destOrd="0" presId="urn:microsoft.com/office/officeart/2005/8/layout/default"/>
    <dgm:cxn modelId="{02051774-2C25-470F-9E0F-C5A6ACD437BD}" type="presParOf" srcId="{CAECF8DC-0291-4E3A-9D6A-0EF7EFB93C95}" destId="{2461C4E0-DEAA-4EA6-85EB-C82460848624}" srcOrd="8" destOrd="0" presId="urn:microsoft.com/office/officeart/2005/8/layout/default"/>
    <dgm:cxn modelId="{AE03533A-6DAB-4822-B9C5-B08FC4BD7FBA}" type="presParOf" srcId="{CAECF8DC-0291-4E3A-9D6A-0EF7EFB93C95}" destId="{D969349F-AE28-4FC3-B8ED-B69D0C6553CC}" srcOrd="9" destOrd="0" presId="urn:microsoft.com/office/officeart/2005/8/layout/default"/>
    <dgm:cxn modelId="{E8A2D475-FA2D-4A18-BA1F-25AD08838AED}" type="presParOf" srcId="{CAECF8DC-0291-4E3A-9D6A-0EF7EFB93C95}" destId="{F0485396-BC31-43FD-86C7-453BE1EAB93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6EF05-8EAE-49B0-9433-576765A5F70D}" type="doc">
      <dgm:prSet loTypeId="urn:microsoft.com/office/officeart/2005/8/layout/process1" loCatId="process" qsTypeId="urn:microsoft.com/office/officeart/2005/8/quickstyle/simple1" qsCatId="simple" csTypeId="urn:microsoft.com/office/officeart/2005/8/colors/accent1_2" csCatId="accent1" phldr="1"/>
      <dgm:spPr/>
    </dgm:pt>
    <dgm:pt modelId="{0299DB02-C188-411C-820A-4668F7BBAA2F}">
      <dgm:prSet phldrT="[Texto]"/>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Verdana" panose="020B0604030504040204" pitchFamily="34" charset="0"/>
              <a:ea typeface="Verdana" panose="020B0604030504040204" pitchFamily="34" charset="0"/>
              <a:cs typeface="Verdana" panose="020B0604030504040204" pitchFamily="34" charset="0"/>
            </a:rPr>
            <a:t>De manera análoga a las cargas por formulario web y archivos de Excel en tiempo real, el sistema cuenta con un validador de la información, el cual reportará en un archivo con formato PDF la lista de errores encontrados en el archivo EXCEL.</a:t>
          </a:r>
          <a:endParaRPr lang="es-MX" dirty="0">
            <a:solidFill>
              <a:schemeClr val="tx1"/>
            </a:solidFill>
          </a:endParaRPr>
        </a:p>
      </dgm:t>
    </dgm:pt>
    <dgm:pt modelId="{B12FA320-56E9-4C2B-A826-0FC68E0D3219}" type="parTrans" cxnId="{984820B0-6DE2-4621-A6E4-CF99B89E57A7}">
      <dgm:prSet/>
      <dgm:spPr/>
      <dgm:t>
        <a:bodyPr/>
        <a:lstStyle/>
        <a:p>
          <a:endParaRPr lang="es-MX"/>
        </a:p>
      </dgm:t>
    </dgm:pt>
    <dgm:pt modelId="{E228AAE1-1FC8-4141-AB31-FF30FDD6C4CB}" type="sibTrans" cxnId="{984820B0-6DE2-4621-A6E4-CF99B89E57A7}">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ACCFF02F-CB69-4E1F-84D0-DC5FD4AD3265}">
      <dgm:prSet phldrT="[Texto]"/>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Verdana" panose="020B0604030504040204" pitchFamily="34" charset="0"/>
              <a:ea typeface="Verdana" panose="020B0604030504040204" pitchFamily="34" charset="0"/>
              <a:cs typeface="Verdana" panose="020B0604030504040204" pitchFamily="34" charset="0"/>
            </a:rPr>
            <a:t>El sistema no cargará la información hasta que la totalidad de los errores sea atendido.</a:t>
          </a:r>
          <a:endParaRPr lang="es-MX" dirty="0">
            <a:solidFill>
              <a:schemeClr val="tx1"/>
            </a:solidFill>
          </a:endParaRPr>
        </a:p>
      </dgm:t>
    </dgm:pt>
    <dgm:pt modelId="{09E469F1-8CB6-4299-BFCE-67EEB5C91CD5}" type="parTrans" cxnId="{1DEA4FCA-AB12-49B2-9B21-5A5404CF42A7}">
      <dgm:prSet/>
      <dgm:spPr/>
      <dgm:t>
        <a:bodyPr/>
        <a:lstStyle/>
        <a:p>
          <a:endParaRPr lang="es-MX"/>
        </a:p>
      </dgm:t>
    </dgm:pt>
    <dgm:pt modelId="{9616E8DD-F729-48DF-91DC-E5D04527E362}" type="sibTrans" cxnId="{1DEA4FCA-AB12-49B2-9B21-5A5404CF42A7}">
      <dgm:prSet/>
      <dgm:spPr/>
      <dgm:t>
        <a:bodyPr/>
        <a:lstStyle/>
        <a:p>
          <a:endParaRPr lang="es-MX"/>
        </a:p>
      </dgm:t>
    </dgm:pt>
    <dgm:pt modelId="{A1B332A1-050F-4C1A-A36A-CC0BEF7BC9A6}" type="pres">
      <dgm:prSet presAssocID="{61C6EF05-8EAE-49B0-9433-576765A5F70D}" presName="Name0" presStyleCnt="0">
        <dgm:presLayoutVars>
          <dgm:dir/>
          <dgm:resizeHandles val="exact"/>
        </dgm:presLayoutVars>
      </dgm:prSet>
      <dgm:spPr/>
    </dgm:pt>
    <dgm:pt modelId="{E23C6D48-51F2-432B-8616-431877E0A18F}" type="pres">
      <dgm:prSet presAssocID="{0299DB02-C188-411C-820A-4668F7BBAA2F}" presName="node" presStyleLbl="node1" presStyleIdx="0" presStyleCnt="2" custLinFactNeighborX="-4699">
        <dgm:presLayoutVars>
          <dgm:bulletEnabled val="1"/>
        </dgm:presLayoutVars>
      </dgm:prSet>
      <dgm:spPr/>
      <dgm:t>
        <a:bodyPr/>
        <a:lstStyle/>
        <a:p>
          <a:endParaRPr lang="es-MX"/>
        </a:p>
      </dgm:t>
    </dgm:pt>
    <dgm:pt modelId="{F809A5F2-73C3-4C31-A308-2B60E276AD77}" type="pres">
      <dgm:prSet presAssocID="{E228AAE1-1FC8-4141-AB31-FF30FDD6C4CB}" presName="sibTrans" presStyleLbl="sibTrans2D1" presStyleIdx="0" presStyleCnt="1"/>
      <dgm:spPr/>
      <dgm:t>
        <a:bodyPr/>
        <a:lstStyle/>
        <a:p>
          <a:endParaRPr lang="es-MX"/>
        </a:p>
      </dgm:t>
    </dgm:pt>
    <dgm:pt modelId="{5FF7997A-EFDE-41F9-AE4D-514CC1C46FC5}" type="pres">
      <dgm:prSet presAssocID="{E228AAE1-1FC8-4141-AB31-FF30FDD6C4CB}" presName="connectorText" presStyleLbl="sibTrans2D1" presStyleIdx="0" presStyleCnt="1"/>
      <dgm:spPr/>
      <dgm:t>
        <a:bodyPr/>
        <a:lstStyle/>
        <a:p>
          <a:endParaRPr lang="es-MX"/>
        </a:p>
      </dgm:t>
    </dgm:pt>
    <dgm:pt modelId="{EE1E6717-95C9-42E3-BD24-284FCC00C6FD}" type="pres">
      <dgm:prSet presAssocID="{ACCFF02F-CB69-4E1F-84D0-DC5FD4AD3265}" presName="node" presStyleLbl="node1" presStyleIdx="1" presStyleCnt="2">
        <dgm:presLayoutVars>
          <dgm:bulletEnabled val="1"/>
        </dgm:presLayoutVars>
      </dgm:prSet>
      <dgm:spPr/>
      <dgm:t>
        <a:bodyPr/>
        <a:lstStyle/>
        <a:p>
          <a:endParaRPr lang="es-MX"/>
        </a:p>
      </dgm:t>
    </dgm:pt>
  </dgm:ptLst>
  <dgm:cxnLst>
    <dgm:cxn modelId="{1DEA4FCA-AB12-49B2-9B21-5A5404CF42A7}" srcId="{61C6EF05-8EAE-49B0-9433-576765A5F70D}" destId="{ACCFF02F-CB69-4E1F-84D0-DC5FD4AD3265}" srcOrd="1" destOrd="0" parTransId="{09E469F1-8CB6-4299-BFCE-67EEB5C91CD5}" sibTransId="{9616E8DD-F729-48DF-91DC-E5D04527E362}"/>
    <dgm:cxn modelId="{39DF7B50-0C3A-4B25-81C8-9D7B24979847}" type="presOf" srcId="{E228AAE1-1FC8-4141-AB31-FF30FDD6C4CB}" destId="{F809A5F2-73C3-4C31-A308-2B60E276AD77}" srcOrd="0" destOrd="0" presId="urn:microsoft.com/office/officeart/2005/8/layout/process1"/>
    <dgm:cxn modelId="{984820B0-6DE2-4621-A6E4-CF99B89E57A7}" srcId="{61C6EF05-8EAE-49B0-9433-576765A5F70D}" destId="{0299DB02-C188-411C-820A-4668F7BBAA2F}" srcOrd="0" destOrd="0" parTransId="{B12FA320-56E9-4C2B-A826-0FC68E0D3219}" sibTransId="{E228AAE1-1FC8-4141-AB31-FF30FDD6C4CB}"/>
    <dgm:cxn modelId="{22B5D3F3-9118-4091-96EB-1A77D8E027B3}" type="presOf" srcId="{E228AAE1-1FC8-4141-AB31-FF30FDD6C4CB}" destId="{5FF7997A-EFDE-41F9-AE4D-514CC1C46FC5}" srcOrd="1" destOrd="0" presId="urn:microsoft.com/office/officeart/2005/8/layout/process1"/>
    <dgm:cxn modelId="{5819F4C0-F2B4-4A7E-9AB0-A127FE50B93D}" type="presOf" srcId="{61C6EF05-8EAE-49B0-9433-576765A5F70D}" destId="{A1B332A1-050F-4C1A-A36A-CC0BEF7BC9A6}" srcOrd="0" destOrd="0" presId="urn:microsoft.com/office/officeart/2005/8/layout/process1"/>
    <dgm:cxn modelId="{359E2F25-32A4-4F77-831F-C144C0834FA6}" type="presOf" srcId="{0299DB02-C188-411C-820A-4668F7BBAA2F}" destId="{E23C6D48-51F2-432B-8616-431877E0A18F}" srcOrd="0" destOrd="0" presId="urn:microsoft.com/office/officeart/2005/8/layout/process1"/>
    <dgm:cxn modelId="{D9D12A0B-5C5D-414A-B010-3708E50D802B}" type="presOf" srcId="{ACCFF02F-CB69-4E1F-84D0-DC5FD4AD3265}" destId="{EE1E6717-95C9-42E3-BD24-284FCC00C6FD}" srcOrd="0" destOrd="0" presId="urn:microsoft.com/office/officeart/2005/8/layout/process1"/>
    <dgm:cxn modelId="{7129030F-89AA-4A98-9784-802DBBCA7823}" type="presParOf" srcId="{A1B332A1-050F-4C1A-A36A-CC0BEF7BC9A6}" destId="{E23C6D48-51F2-432B-8616-431877E0A18F}" srcOrd="0" destOrd="0" presId="urn:microsoft.com/office/officeart/2005/8/layout/process1"/>
    <dgm:cxn modelId="{3F2634E1-CA1F-4569-AE0A-BE836312D02A}" type="presParOf" srcId="{A1B332A1-050F-4C1A-A36A-CC0BEF7BC9A6}" destId="{F809A5F2-73C3-4C31-A308-2B60E276AD77}" srcOrd="1" destOrd="0" presId="urn:microsoft.com/office/officeart/2005/8/layout/process1"/>
    <dgm:cxn modelId="{3C74AA54-6B91-4228-8ED8-9504FB5AEA7E}" type="presParOf" srcId="{F809A5F2-73C3-4C31-A308-2B60E276AD77}" destId="{5FF7997A-EFDE-41F9-AE4D-514CC1C46FC5}" srcOrd="0" destOrd="0" presId="urn:microsoft.com/office/officeart/2005/8/layout/process1"/>
    <dgm:cxn modelId="{D6DFD6A8-939D-4A78-B1E9-E26179AB7295}" type="presParOf" srcId="{A1B332A1-050F-4C1A-A36A-CC0BEF7BC9A6}" destId="{EE1E6717-95C9-42E3-BD24-284FCC00C6FD}"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86EED-3951-4245-A91D-BDCA20324825}" type="doc">
      <dgm:prSet loTypeId="urn:microsoft.com/office/officeart/2005/8/layout/process1" loCatId="process" qsTypeId="urn:microsoft.com/office/officeart/2005/8/quickstyle/simple1" qsCatId="simple" csTypeId="urn:microsoft.com/office/officeart/2005/8/colors/accent1_2" csCatId="accent1" phldr="1"/>
      <dgm:spPr/>
    </dgm:pt>
    <dgm:pt modelId="{421EC679-E136-44D4-9B10-CF466F0BF805}">
      <dgm:prSet phldrT="[Texto]"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900" dirty="0">
              <a:solidFill>
                <a:schemeClr val="tx1"/>
              </a:solidFill>
              <a:latin typeface="Arial" panose="020B0604020202020204" pitchFamily="34" charset="0"/>
              <a:ea typeface="Verdana" panose="020B0604030504040204" pitchFamily="34" charset="0"/>
              <a:cs typeface="Arial" panose="020B0604020202020204" pitchFamily="34" charset="0"/>
            </a:rPr>
            <a:t>Utilizar pegado sin formato o pegado especial.</a:t>
          </a:r>
          <a:endParaRPr lang="es-MX" sz="1900" dirty="0">
            <a:solidFill>
              <a:schemeClr val="tx1"/>
            </a:solidFill>
            <a:latin typeface="Arial" panose="020B0604020202020204" pitchFamily="34" charset="0"/>
            <a:cs typeface="Arial" panose="020B0604020202020204" pitchFamily="34" charset="0"/>
          </a:endParaRPr>
        </a:p>
      </dgm:t>
    </dgm:pt>
    <dgm:pt modelId="{E7518FC9-18D4-4C97-AEAD-B3644BDC4E1A}" type="parTrans" cxnId="{C5066E99-ADA0-45DB-A6E5-570739A02731}">
      <dgm:prSet/>
      <dgm:spPr/>
      <dgm:t>
        <a:bodyPr/>
        <a:lstStyle/>
        <a:p>
          <a:endParaRPr lang="es-MX"/>
        </a:p>
      </dgm:t>
    </dgm:pt>
    <dgm:pt modelId="{7822F108-B50A-4CE0-B4BA-D5EDCF69E654}" type="sibTrans" cxnId="{C5066E99-ADA0-45DB-A6E5-570739A02731}">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09E4DD55-432D-411C-A2F6-AD08F2AFF1AE}">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900" dirty="0">
              <a:solidFill>
                <a:schemeClr val="tx1"/>
              </a:solidFill>
              <a:latin typeface="Arial" panose="020B0604020202020204" pitchFamily="34" charset="0"/>
              <a:ea typeface="Verdana" panose="020B0604030504040204" pitchFamily="34" charset="0"/>
              <a:cs typeface="Arial" panose="020B0604020202020204" pitchFamily="34" charset="0"/>
            </a:rPr>
            <a:t>En textos numéricos no utilizar formato con separador de miles, por ejemplo no usar 3,000.00, símbolo de moneda ($) y no usar más de 2 decimales.</a:t>
          </a:r>
        </a:p>
      </dgm:t>
    </dgm:pt>
    <dgm:pt modelId="{57670015-1E07-4FCF-B38D-F5D13222B77F}" type="parTrans" cxnId="{B713DF9E-41E2-4306-9AA4-F8B847FEF0D0}">
      <dgm:prSet/>
      <dgm:spPr/>
      <dgm:t>
        <a:bodyPr/>
        <a:lstStyle/>
        <a:p>
          <a:endParaRPr lang="es-MX"/>
        </a:p>
      </dgm:t>
    </dgm:pt>
    <dgm:pt modelId="{7EB92E1F-7269-443C-A222-BAB69C01D4DF}" type="sibTrans" cxnId="{B713DF9E-41E2-4306-9AA4-F8B847FEF0D0}">
      <dgm:prSet/>
      <dgm:spPr/>
      <dgm:t>
        <a:bodyPr/>
        <a:lstStyle/>
        <a:p>
          <a:endParaRPr lang="es-MX"/>
        </a:p>
      </dgm:t>
    </dgm:pt>
    <dgm:pt modelId="{75B8571C-05C2-4091-9433-A96AEC043490}" type="pres">
      <dgm:prSet presAssocID="{5AF86EED-3951-4245-A91D-BDCA20324825}" presName="Name0" presStyleCnt="0">
        <dgm:presLayoutVars>
          <dgm:dir/>
          <dgm:resizeHandles val="exact"/>
        </dgm:presLayoutVars>
      </dgm:prSet>
      <dgm:spPr/>
    </dgm:pt>
    <dgm:pt modelId="{196EBA2D-1562-4B02-9E3F-89B7D8C0A942}" type="pres">
      <dgm:prSet presAssocID="{421EC679-E136-44D4-9B10-CF466F0BF805}" presName="node" presStyleLbl="node1" presStyleIdx="0" presStyleCnt="2" custScaleX="64456">
        <dgm:presLayoutVars>
          <dgm:bulletEnabled val="1"/>
        </dgm:presLayoutVars>
      </dgm:prSet>
      <dgm:spPr/>
      <dgm:t>
        <a:bodyPr/>
        <a:lstStyle/>
        <a:p>
          <a:endParaRPr lang="es-MX"/>
        </a:p>
      </dgm:t>
    </dgm:pt>
    <dgm:pt modelId="{9298F6F7-5217-4FE8-ACA9-1D461BBF88D7}" type="pres">
      <dgm:prSet presAssocID="{7822F108-B50A-4CE0-B4BA-D5EDCF69E654}" presName="sibTrans" presStyleLbl="sibTrans2D1" presStyleIdx="0" presStyleCnt="1"/>
      <dgm:spPr/>
      <dgm:t>
        <a:bodyPr/>
        <a:lstStyle/>
        <a:p>
          <a:endParaRPr lang="es-MX"/>
        </a:p>
      </dgm:t>
    </dgm:pt>
    <dgm:pt modelId="{B32A99EE-2ABC-47B3-B161-899F4ED5DC32}" type="pres">
      <dgm:prSet presAssocID="{7822F108-B50A-4CE0-B4BA-D5EDCF69E654}" presName="connectorText" presStyleLbl="sibTrans2D1" presStyleIdx="0" presStyleCnt="1"/>
      <dgm:spPr/>
      <dgm:t>
        <a:bodyPr/>
        <a:lstStyle/>
        <a:p>
          <a:endParaRPr lang="es-MX"/>
        </a:p>
      </dgm:t>
    </dgm:pt>
    <dgm:pt modelId="{F29AA397-4A4D-4350-96CD-36C1E966AA83}" type="pres">
      <dgm:prSet presAssocID="{09E4DD55-432D-411C-A2F6-AD08F2AFF1AE}" presName="node" presStyleLbl="node1" presStyleIdx="1" presStyleCnt="2">
        <dgm:presLayoutVars>
          <dgm:bulletEnabled val="1"/>
        </dgm:presLayoutVars>
      </dgm:prSet>
      <dgm:spPr/>
      <dgm:t>
        <a:bodyPr/>
        <a:lstStyle/>
        <a:p>
          <a:endParaRPr lang="es-MX"/>
        </a:p>
      </dgm:t>
    </dgm:pt>
  </dgm:ptLst>
  <dgm:cxnLst>
    <dgm:cxn modelId="{FC275F7B-44D2-4D96-ACEC-566FC805536A}" type="presOf" srcId="{421EC679-E136-44D4-9B10-CF466F0BF805}" destId="{196EBA2D-1562-4B02-9E3F-89B7D8C0A942}" srcOrd="0" destOrd="0" presId="urn:microsoft.com/office/officeart/2005/8/layout/process1"/>
    <dgm:cxn modelId="{3441BCEB-5DF3-462F-837F-783C02F23212}" type="presOf" srcId="{7822F108-B50A-4CE0-B4BA-D5EDCF69E654}" destId="{9298F6F7-5217-4FE8-ACA9-1D461BBF88D7}" srcOrd="0" destOrd="0" presId="urn:microsoft.com/office/officeart/2005/8/layout/process1"/>
    <dgm:cxn modelId="{7780238F-ABA2-4B00-BB4F-1FA36C9BDC3E}" type="presOf" srcId="{7822F108-B50A-4CE0-B4BA-D5EDCF69E654}" destId="{B32A99EE-2ABC-47B3-B161-899F4ED5DC32}" srcOrd="1" destOrd="0" presId="urn:microsoft.com/office/officeart/2005/8/layout/process1"/>
    <dgm:cxn modelId="{4BF88C65-0565-4F93-88AF-FDE9652F01FB}" type="presOf" srcId="{5AF86EED-3951-4245-A91D-BDCA20324825}" destId="{75B8571C-05C2-4091-9433-A96AEC043490}" srcOrd="0" destOrd="0" presId="urn:microsoft.com/office/officeart/2005/8/layout/process1"/>
    <dgm:cxn modelId="{C5066E99-ADA0-45DB-A6E5-570739A02731}" srcId="{5AF86EED-3951-4245-A91D-BDCA20324825}" destId="{421EC679-E136-44D4-9B10-CF466F0BF805}" srcOrd="0" destOrd="0" parTransId="{E7518FC9-18D4-4C97-AEAD-B3644BDC4E1A}" sibTransId="{7822F108-B50A-4CE0-B4BA-D5EDCF69E654}"/>
    <dgm:cxn modelId="{B713DF9E-41E2-4306-9AA4-F8B847FEF0D0}" srcId="{5AF86EED-3951-4245-A91D-BDCA20324825}" destId="{09E4DD55-432D-411C-A2F6-AD08F2AFF1AE}" srcOrd="1" destOrd="0" parTransId="{57670015-1E07-4FCF-B38D-F5D13222B77F}" sibTransId="{7EB92E1F-7269-443C-A222-BAB69C01D4DF}"/>
    <dgm:cxn modelId="{61D6A68C-093C-450B-AE02-A5AA7DD616C5}" type="presOf" srcId="{09E4DD55-432D-411C-A2F6-AD08F2AFF1AE}" destId="{F29AA397-4A4D-4350-96CD-36C1E966AA83}" srcOrd="0" destOrd="0" presId="urn:microsoft.com/office/officeart/2005/8/layout/process1"/>
    <dgm:cxn modelId="{16A35F2B-D11C-43CF-9EFF-C5F3779E494F}" type="presParOf" srcId="{75B8571C-05C2-4091-9433-A96AEC043490}" destId="{196EBA2D-1562-4B02-9E3F-89B7D8C0A942}" srcOrd="0" destOrd="0" presId="urn:microsoft.com/office/officeart/2005/8/layout/process1"/>
    <dgm:cxn modelId="{67B4949E-3A8C-456C-B390-F5BAC0CD1370}" type="presParOf" srcId="{75B8571C-05C2-4091-9433-A96AEC043490}" destId="{9298F6F7-5217-4FE8-ACA9-1D461BBF88D7}" srcOrd="1" destOrd="0" presId="urn:microsoft.com/office/officeart/2005/8/layout/process1"/>
    <dgm:cxn modelId="{33B4DF66-96B3-4BAA-B592-ED599945710C}" type="presParOf" srcId="{9298F6F7-5217-4FE8-ACA9-1D461BBF88D7}" destId="{B32A99EE-2ABC-47B3-B161-899F4ED5DC32}" srcOrd="0" destOrd="0" presId="urn:microsoft.com/office/officeart/2005/8/layout/process1"/>
    <dgm:cxn modelId="{D43B6BEF-C2E9-47F3-9570-540CC2F89FB1}" type="presParOf" srcId="{75B8571C-05C2-4091-9433-A96AEC043490}" destId="{F29AA397-4A4D-4350-96CD-36C1E966AA8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59F51A-4DD5-43FF-AFDD-F71AF5455F04}" type="doc">
      <dgm:prSet loTypeId="urn:microsoft.com/office/officeart/2005/8/layout/process1" loCatId="process" qsTypeId="urn:microsoft.com/office/officeart/2005/8/quickstyle/simple1" qsCatId="simple" csTypeId="urn:microsoft.com/office/officeart/2005/8/colors/accent1_2" csCatId="accent1" phldr="1"/>
      <dgm:spPr/>
    </dgm:pt>
    <dgm:pt modelId="{A9E3D495-71F7-4DBC-B312-5605124CDDEF}">
      <dgm:prSet phldrT="[Texto]"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700" dirty="0">
              <a:solidFill>
                <a:schemeClr val="tx1"/>
              </a:solidFill>
              <a:latin typeface="Arial" panose="020B0604020202020204" pitchFamily="34" charset="0"/>
              <a:ea typeface="Verdana" panose="020B0604030504040204" pitchFamily="34" charset="0"/>
              <a:cs typeface="Arial" panose="020B0604020202020204" pitchFamily="34" charset="0"/>
            </a:rPr>
            <a:t>En campos de hipervínculos utilizar la dirección </a:t>
          </a:r>
          <a:r>
            <a:rPr lang="es-MX" sz="17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700" dirty="0">
              <a:solidFill>
                <a:schemeClr val="tx1"/>
              </a:solidFill>
              <a:latin typeface="Arial" panose="020B0604020202020204" pitchFamily="34" charset="0"/>
              <a:ea typeface="Verdana" panose="020B0604030504040204" pitchFamily="34" charset="0"/>
              <a:cs typeface="Arial" panose="020B0604020202020204" pitchFamily="34" charset="0"/>
            </a:rPr>
            <a:t> completa (por ejemplo: http://</a:t>
          </a:r>
          <a:r>
            <a:rPr lang="es-MX" sz="1700" dirty="0">
              <a:solidFill>
                <a:schemeClr val="tx1"/>
              </a:solidFill>
              <a:latin typeface="Arial" panose="020B0604020202020204" pitchFamily="34" charset="0"/>
              <a:ea typeface="Verdana" panose="020B0604030504040204" pitchFamily="34" charset="0"/>
              <a:cs typeface="Arial" panose="020B0604020202020204" pitchFamily="34" charset="0"/>
              <a:hlinkClick xmlns:r="http://schemas.openxmlformats.org/officeDocument/2006/relationships" r:id="rId1"/>
            </a:rPr>
            <a:t>www.ifai.org.mx/archivo.pdf</a:t>
          </a:r>
          <a:r>
            <a:rPr lang="es-MX" sz="1700" dirty="0">
              <a:solidFill>
                <a:schemeClr val="tx1"/>
              </a:solidFill>
              <a:latin typeface="Arial" panose="020B0604020202020204" pitchFamily="34" charset="0"/>
              <a:ea typeface="Verdana" panose="020B0604030504040204" pitchFamily="34" charset="0"/>
              <a:cs typeface="Arial" panose="020B0604020202020204" pitchFamily="34" charset="0"/>
            </a:rPr>
            <a:t>). El nombre de los archivos no deberán contener espacios o caracteres acentuados como </a:t>
          </a:r>
          <a:r>
            <a:rPr lang="es-MX" sz="1700" dirty="0" err="1">
              <a:solidFill>
                <a:schemeClr val="tx1"/>
              </a:solidFill>
              <a:latin typeface="Arial" panose="020B0604020202020204" pitchFamily="34" charset="0"/>
              <a:ea typeface="Verdana" panose="020B0604030504040204" pitchFamily="34" charset="0"/>
              <a:cs typeface="Arial" panose="020B0604020202020204" pitchFamily="34" charset="0"/>
            </a:rPr>
            <a:t>áéíóú</a:t>
          </a:r>
          <a:r>
            <a:rPr lang="es-MX" sz="1700" dirty="0">
              <a:solidFill>
                <a:schemeClr val="tx1"/>
              </a:solidFill>
              <a:latin typeface="Arial" panose="020B0604020202020204" pitchFamily="34" charset="0"/>
              <a:ea typeface="Verdana" panose="020B0604030504040204" pitchFamily="34" charset="0"/>
              <a:cs typeface="Arial" panose="020B0604020202020204" pitchFamily="34" charset="0"/>
            </a:rPr>
            <a:t>. Estos son los caracteres permitidos en las </a:t>
          </a:r>
          <a:r>
            <a:rPr lang="es-MX" sz="17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700" dirty="0">
              <a:solidFill>
                <a:schemeClr val="tx1"/>
              </a:solidFill>
              <a:latin typeface="Arial" panose="020B0604020202020204" pitchFamily="34" charset="0"/>
              <a:ea typeface="Verdana" panose="020B0604030504040204" pitchFamily="34" charset="0"/>
              <a:cs typeface="Arial" panose="020B0604020202020204" pitchFamily="34" charset="0"/>
            </a:rPr>
            <a:t> A B C D E F G H I J K L M N O P Q R S T U V W X Y Z a b c d e f g h i j k l m n o p q r s t u v w x y z 0 1 2 3 4 5 6 7 8 9 - . _ ~ : / ? # [ ] @ ! $ &amp; ' ( ) * + , ; = ` </a:t>
          </a:r>
        </a:p>
      </dgm:t>
    </dgm:pt>
    <dgm:pt modelId="{44A0E702-6E10-4856-B519-F5AE5AF5D762}" type="parTrans" cxnId="{51981979-EFE4-4F40-AA14-52DD89878549}">
      <dgm:prSet/>
      <dgm:spPr/>
      <dgm:t>
        <a:bodyPr/>
        <a:lstStyle/>
        <a:p>
          <a:endParaRPr lang="es-MX"/>
        </a:p>
      </dgm:t>
    </dgm:pt>
    <dgm:pt modelId="{C85F79ED-27C3-47F1-98D1-B389F4FA2EB5}" type="sibTrans" cxnId="{51981979-EFE4-4F40-AA14-52DD89878549}">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solidFill>
              <a:schemeClr val="tx1"/>
            </a:solidFill>
          </a:endParaRPr>
        </a:p>
      </dgm:t>
    </dgm:pt>
    <dgm:pt modelId="{394E5766-DBAB-4FC7-84AA-97BC62698D65}">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No modificar los primeros 7 renglones del archivo, debido a que contienen los nombres de los campos y atributos con los que serán importados al SIPOT.</a:t>
          </a:r>
        </a:p>
      </dgm:t>
    </dgm:pt>
    <dgm:pt modelId="{9977FE95-3102-42FC-9DC2-6CE1BB55FAF6}" type="parTrans" cxnId="{BE569921-1089-4EE4-9F84-02B514FE53D6}">
      <dgm:prSet/>
      <dgm:spPr/>
      <dgm:t>
        <a:bodyPr/>
        <a:lstStyle/>
        <a:p>
          <a:endParaRPr lang="es-MX"/>
        </a:p>
      </dgm:t>
    </dgm:pt>
    <dgm:pt modelId="{B4317C1C-C5DC-4311-B943-8C3338C95FDA}" type="sibTrans" cxnId="{BE569921-1089-4EE4-9F84-02B514FE53D6}">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solidFill>
              <a:schemeClr val="tx1"/>
            </a:solidFill>
          </a:endParaRPr>
        </a:p>
      </dgm:t>
    </dgm:pt>
    <dgm:pt modelId="{FFEDEDA9-B792-42D9-A1BE-0433FB9AE996}">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En el campo denominado “Año” deberá capturarse el año al que pertenece la información, puede ser igual al dato del campo “Ejercicio”</a:t>
          </a:r>
        </a:p>
      </dgm:t>
    </dgm:pt>
    <dgm:pt modelId="{46262577-5352-4D90-A356-3A2D400514BD}" type="parTrans" cxnId="{DE78B75A-18D5-4F96-A323-44C0B95468C4}">
      <dgm:prSet/>
      <dgm:spPr/>
      <dgm:t>
        <a:bodyPr/>
        <a:lstStyle/>
        <a:p>
          <a:endParaRPr lang="es-MX"/>
        </a:p>
      </dgm:t>
    </dgm:pt>
    <dgm:pt modelId="{C7C6F56A-9FF9-4562-8147-54387C1D6222}" type="sibTrans" cxnId="{DE78B75A-18D5-4F96-A323-44C0B95468C4}">
      <dgm:prSet/>
      <dgm:spPr/>
      <dgm:t>
        <a:bodyPr/>
        <a:lstStyle/>
        <a:p>
          <a:endParaRPr lang="es-MX"/>
        </a:p>
      </dgm:t>
    </dgm:pt>
    <dgm:pt modelId="{CE76BFAE-7978-4418-9BFB-57B0BB4BD10D}" type="pres">
      <dgm:prSet presAssocID="{0C59F51A-4DD5-43FF-AFDD-F71AF5455F04}" presName="Name0" presStyleCnt="0">
        <dgm:presLayoutVars>
          <dgm:dir/>
          <dgm:resizeHandles val="exact"/>
        </dgm:presLayoutVars>
      </dgm:prSet>
      <dgm:spPr/>
    </dgm:pt>
    <dgm:pt modelId="{AF224141-3829-4300-B0CD-8EF51373FB48}" type="pres">
      <dgm:prSet presAssocID="{A9E3D495-71F7-4DBC-B312-5605124CDDEF}" presName="node" presStyleLbl="node1" presStyleIdx="0" presStyleCnt="3" custScaleX="259239" custScaleY="297108">
        <dgm:presLayoutVars>
          <dgm:bulletEnabled val="1"/>
        </dgm:presLayoutVars>
      </dgm:prSet>
      <dgm:spPr/>
      <dgm:t>
        <a:bodyPr/>
        <a:lstStyle/>
        <a:p>
          <a:endParaRPr lang="es-MX"/>
        </a:p>
      </dgm:t>
    </dgm:pt>
    <dgm:pt modelId="{6B01D7FD-ACB8-44CD-BC05-D00094BE1E7B}" type="pres">
      <dgm:prSet presAssocID="{C85F79ED-27C3-47F1-98D1-B389F4FA2EB5}" presName="sibTrans" presStyleLbl="sibTrans2D1" presStyleIdx="0" presStyleCnt="2"/>
      <dgm:spPr/>
      <dgm:t>
        <a:bodyPr/>
        <a:lstStyle/>
        <a:p>
          <a:endParaRPr lang="es-MX"/>
        </a:p>
      </dgm:t>
    </dgm:pt>
    <dgm:pt modelId="{CA1E5E39-F636-4E1C-98C3-79CF517B3E17}" type="pres">
      <dgm:prSet presAssocID="{C85F79ED-27C3-47F1-98D1-B389F4FA2EB5}" presName="connectorText" presStyleLbl="sibTrans2D1" presStyleIdx="0" presStyleCnt="2"/>
      <dgm:spPr/>
      <dgm:t>
        <a:bodyPr/>
        <a:lstStyle/>
        <a:p>
          <a:endParaRPr lang="es-MX"/>
        </a:p>
      </dgm:t>
    </dgm:pt>
    <dgm:pt modelId="{EFF131C9-A938-4597-B4DF-59D8DEDB3900}" type="pres">
      <dgm:prSet presAssocID="{394E5766-DBAB-4FC7-84AA-97BC62698D65}" presName="node" presStyleLbl="node1" presStyleIdx="1" presStyleCnt="3" custScaleX="259239" custScaleY="297108">
        <dgm:presLayoutVars>
          <dgm:bulletEnabled val="1"/>
        </dgm:presLayoutVars>
      </dgm:prSet>
      <dgm:spPr/>
      <dgm:t>
        <a:bodyPr/>
        <a:lstStyle/>
        <a:p>
          <a:endParaRPr lang="es-MX"/>
        </a:p>
      </dgm:t>
    </dgm:pt>
    <dgm:pt modelId="{635DFC3B-221F-4B4B-B195-095F7A4F86A0}" type="pres">
      <dgm:prSet presAssocID="{B4317C1C-C5DC-4311-B943-8C3338C95FDA}" presName="sibTrans" presStyleLbl="sibTrans2D1" presStyleIdx="1" presStyleCnt="2"/>
      <dgm:spPr/>
      <dgm:t>
        <a:bodyPr/>
        <a:lstStyle/>
        <a:p>
          <a:endParaRPr lang="es-MX"/>
        </a:p>
      </dgm:t>
    </dgm:pt>
    <dgm:pt modelId="{A2A2A0F3-8731-4975-8FC8-BAE25C3C9FFD}" type="pres">
      <dgm:prSet presAssocID="{B4317C1C-C5DC-4311-B943-8C3338C95FDA}" presName="connectorText" presStyleLbl="sibTrans2D1" presStyleIdx="1" presStyleCnt="2"/>
      <dgm:spPr/>
      <dgm:t>
        <a:bodyPr/>
        <a:lstStyle/>
        <a:p>
          <a:endParaRPr lang="es-MX"/>
        </a:p>
      </dgm:t>
    </dgm:pt>
    <dgm:pt modelId="{4A1221F1-D7E1-4A45-AFE1-DDEEB7D9F821}" type="pres">
      <dgm:prSet presAssocID="{FFEDEDA9-B792-42D9-A1BE-0433FB9AE996}" presName="node" presStyleLbl="node1" presStyleIdx="2" presStyleCnt="3" custScaleX="259239" custScaleY="297108">
        <dgm:presLayoutVars>
          <dgm:bulletEnabled val="1"/>
        </dgm:presLayoutVars>
      </dgm:prSet>
      <dgm:spPr/>
      <dgm:t>
        <a:bodyPr/>
        <a:lstStyle/>
        <a:p>
          <a:endParaRPr lang="es-MX"/>
        </a:p>
      </dgm:t>
    </dgm:pt>
  </dgm:ptLst>
  <dgm:cxnLst>
    <dgm:cxn modelId="{0E0DB4D9-7A19-4832-BCC2-147400D39695}" type="presOf" srcId="{C85F79ED-27C3-47F1-98D1-B389F4FA2EB5}" destId="{CA1E5E39-F636-4E1C-98C3-79CF517B3E17}" srcOrd="1" destOrd="0" presId="urn:microsoft.com/office/officeart/2005/8/layout/process1"/>
    <dgm:cxn modelId="{BE569921-1089-4EE4-9F84-02B514FE53D6}" srcId="{0C59F51A-4DD5-43FF-AFDD-F71AF5455F04}" destId="{394E5766-DBAB-4FC7-84AA-97BC62698D65}" srcOrd="1" destOrd="0" parTransId="{9977FE95-3102-42FC-9DC2-6CE1BB55FAF6}" sibTransId="{B4317C1C-C5DC-4311-B943-8C3338C95FDA}"/>
    <dgm:cxn modelId="{A5F143A2-45AB-47D7-877E-69FD2C435C5C}" type="presOf" srcId="{B4317C1C-C5DC-4311-B943-8C3338C95FDA}" destId="{A2A2A0F3-8731-4975-8FC8-BAE25C3C9FFD}" srcOrd="1" destOrd="0" presId="urn:microsoft.com/office/officeart/2005/8/layout/process1"/>
    <dgm:cxn modelId="{B93F4C6C-6399-44DA-9825-F9978794C02C}" type="presOf" srcId="{B4317C1C-C5DC-4311-B943-8C3338C95FDA}" destId="{635DFC3B-221F-4B4B-B195-095F7A4F86A0}" srcOrd="0" destOrd="0" presId="urn:microsoft.com/office/officeart/2005/8/layout/process1"/>
    <dgm:cxn modelId="{DE78B75A-18D5-4F96-A323-44C0B95468C4}" srcId="{0C59F51A-4DD5-43FF-AFDD-F71AF5455F04}" destId="{FFEDEDA9-B792-42D9-A1BE-0433FB9AE996}" srcOrd="2" destOrd="0" parTransId="{46262577-5352-4D90-A356-3A2D400514BD}" sibTransId="{C7C6F56A-9FF9-4562-8147-54387C1D6222}"/>
    <dgm:cxn modelId="{0516469A-5D22-4C3E-89EA-55F8DFCD8DCC}" type="presOf" srcId="{C85F79ED-27C3-47F1-98D1-B389F4FA2EB5}" destId="{6B01D7FD-ACB8-44CD-BC05-D00094BE1E7B}" srcOrd="0" destOrd="0" presId="urn:microsoft.com/office/officeart/2005/8/layout/process1"/>
    <dgm:cxn modelId="{68B45D3C-6972-4BFA-A6C6-D6FC6ACE7809}" type="presOf" srcId="{394E5766-DBAB-4FC7-84AA-97BC62698D65}" destId="{EFF131C9-A938-4597-B4DF-59D8DEDB3900}" srcOrd="0" destOrd="0" presId="urn:microsoft.com/office/officeart/2005/8/layout/process1"/>
    <dgm:cxn modelId="{51981979-EFE4-4F40-AA14-52DD89878549}" srcId="{0C59F51A-4DD5-43FF-AFDD-F71AF5455F04}" destId="{A9E3D495-71F7-4DBC-B312-5605124CDDEF}" srcOrd="0" destOrd="0" parTransId="{44A0E702-6E10-4856-B519-F5AE5AF5D762}" sibTransId="{C85F79ED-27C3-47F1-98D1-B389F4FA2EB5}"/>
    <dgm:cxn modelId="{256FC641-59A5-4982-87D1-9AA70CFDD9B7}" type="presOf" srcId="{A9E3D495-71F7-4DBC-B312-5605124CDDEF}" destId="{AF224141-3829-4300-B0CD-8EF51373FB48}" srcOrd="0" destOrd="0" presId="urn:microsoft.com/office/officeart/2005/8/layout/process1"/>
    <dgm:cxn modelId="{4893DC4A-9191-4E3E-A32E-53B2CDA6C0B1}" type="presOf" srcId="{0C59F51A-4DD5-43FF-AFDD-F71AF5455F04}" destId="{CE76BFAE-7978-4418-9BFB-57B0BB4BD10D}" srcOrd="0" destOrd="0" presId="urn:microsoft.com/office/officeart/2005/8/layout/process1"/>
    <dgm:cxn modelId="{D18E9975-BC95-4BCF-9EA8-5941334E9427}" type="presOf" srcId="{FFEDEDA9-B792-42D9-A1BE-0433FB9AE996}" destId="{4A1221F1-D7E1-4A45-AFE1-DDEEB7D9F821}" srcOrd="0" destOrd="0" presId="urn:microsoft.com/office/officeart/2005/8/layout/process1"/>
    <dgm:cxn modelId="{DB7D3963-AA12-4441-A599-E655CD257F26}" type="presParOf" srcId="{CE76BFAE-7978-4418-9BFB-57B0BB4BD10D}" destId="{AF224141-3829-4300-B0CD-8EF51373FB48}" srcOrd="0" destOrd="0" presId="urn:microsoft.com/office/officeart/2005/8/layout/process1"/>
    <dgm:cxn modelId="{8EFE84E1-83C8-4DBF-A27C-968BF04402E7}" type="presParOf" srcId="{CE76BFAE-7978-4418-9BFB-57B0BB4BD10D}" destId="{6B01D7FD-ACB8-44CD-BC05-D00094BE1E7B}" srcOrd="1" destOrd="0" presId="urn:microsoft.com/office/officeart/2005/8/layout/process1"/>
    <dgm:cxn modelId="{8A9ED07A-636D-4AA0-9F19-C46B0FC13458}" type="presParOf" srcId="{6B01D7FD-ACB8-44CD-BC05-D00094BE1E7B}" destId="{CA1E5E39-F636-4E1C-98C3-79CF517B3E17}" srcOrd="0" destOrd="0" presId="urn:microsoft.com/office/officeart/2005/8/layout/process1"/>
    <dgm:cxn modelId="{336BDD27-3549-4C4C-8F17-AD6DFC7372ED}" type="presParOf" srcId="{CE76BFAE-7978-4418-9BFB-57B0BB4BD10D}" destId="{EFF131C9-A938-4597-B4DF-59D8DEDB3900}" srcOrd="2" destOrd="0" presId="urn:microsoft.com/office/officeart/2005/8/layout/process1"/>
    <dgm:cxn modelId="{8112F048-92CB-43BC-BB3D-359E734E6951}" type="presParOf" srcId="{CE76BFAE-7978-4418-9BFB-57B0BB4BD10D}" destId="{635DFC3B-221F-4B4B-B195-095F7A4F86A0}" srcOrd="3" destOrd="0" presId="urn:microsoft.com/office/officeart/2005/8/layout/process1"/>
    <dgm:cxn modelId="{9AADFA26-8911-408C-8E54-F6EA3AB41975}" type="presParOf" srcId="{635DFC3B-221F-4B4B-B195-095F7A4F86A0}" destId="{A2A2A0F3-8731-4975-8FC8-BAE25C3C9FFD}" srcOrd="0" destOrd="0" presId="urn:microsoft.com/office/officeart/2005/8/layout/process1"/>
    <dgm:cxn modelId="{B7CEEA87-34AC-4963-BD31-4E3CC14118EC}" type="presParOf" srcId="{CE76BFAE-7978-4418-9BFB-57B0BB4BD10D}" destId="{4A1221F1-D7E1-4A45-AFE1-DDEEB7D9F82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59F51A-4DD5-43FF-AFDD-F71AF5455F0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31E7FD97-DEC8-4662-8B43-55F0CDE3CE16}">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No deberá modificar las hojas denominadas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hiddenx</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debido a que éstas contienen los datos para cada catálogo.</a:t>
          </a:r>
        </a:p>
      </dgm:t>
    </dgm:pt>
    <dgm:pt modelId="{6F912774-A6BE-4D98-82BA-5FCDE6DE67C9}" type="parTrans" cxnId="{BBD91DA0-5A3F-4022-8101-7E20F9986B7A}">
      <dgm:prSet/>
      <dgm:spPr/>
      <dgm:t>
        <a:bodyPr/>
        <a:lstStyle/>
        <a:p>
          <a:endParaRPr lang="es-MX"/>
        </a:p>
      </dgm:t>
    </dgm:pt>
    <dgm:pt modelId="{8388E8C6-C51A-45F7-B25C-D963E32C5F48}" type="sibTrans" cxnId="{BBD91DA0-5A3F-4022-8101-7E20F9986B7A}">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B837AC93-0F27-4D7A-8375-D5B382B9C583}">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Caracteres permitidos en campos alfanuméricos sin caracteres especiales: A B C D E F G H I J K L M N Ñ O P Q R S T U V W X Y Z a b c d e f g h i j k l m n ñ o p q r s t u v w x y z Á É Í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Ó</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Ú á é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i´ó</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ú Ü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ü</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1 2 3 4 5 6 7 8 9 0 </a:t>
          </a:r>
        </a:p>
      </dgm:t>
    </dgm:pt>
    <dgm:pt modelId="{8C5F2108-204A-4C30-BA4B-A2F54C2791AF}" type="parTrans" cxnId="{66207832-0413-45C4-BFED-8F14D347230D}">
      <dgm:prSet/>
      <dgm:spPr/>
      <dgm:t>
        <a:bodyPr/>
        <a:lstStyle/>
        <a:p>
          <a:endParaRPr lang="es-MX"/>
        </a:p>
      </dgm:t>
    </dgm:pt>
    <dgm:pt modelId="{235067B9-0E4A-49E6-98F1-D7F7D72BD415}" type="sibTrans" cxnId="{66207832-0413-45C4-BFED-8F14D347230D}">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1D159957-2365-4EDD-BD5F-4CFEAA84E91D}">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Caracteres permitidos en campos alfanuméricos con caracteres especiales: A B C D E F G H I J K L M N Ñ O P Q R S T U V W X Y Z a b c d e f g h i j k l m n ñ o p q r s t u v w x y z Á É Í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Ó</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Ú á é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i´ó</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ú Ü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ü</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1 2 3 4 5 6 7 8 9 0 ! " # $ % &amp; ´( ) * + , - . ¿ ? ¡ ' ¿ - @ + * ¡_ ; : ° /</a:t>
          </a:r>
        </a:p>
      </dgm:t>
    </dgm:pt>
    <dgm:pt modelId="{C71A0219-8AC4-4498-9C28-F0FA66AD5871}" type="parTrans" cxnId="{260D2450-40CB-403F-AAFB-AB4D26B1EE77}">
      <dgm:prSet/>
      <dgm:spPr/>
      <dgm:t>
        <a:bodyPr/>
        <a:lstStyle/>
        <a:p>
          <a:endParaRPr lang="es-MX"/>
        </a:p>
      </dgm:t>
    </dgm:pt>
    <dgm:pt modelId="{9C3C474A-618C-4882-8751-2932F3A65E05}" type="sibTrans" cxnId="{260D2450-40CB-403F-AAFB-AB4D26B1EE77}">
      <dgm:prSet/>
      <dgm:spPr/>
      <dgm:t>
        <a:bodyPr/>
        <a:lstStyle/>
        <a:p>
          <a:endParaRPr lang="es-MX"/>
        </a:p>
      </dgm:t>
    </dgm:pt>
    <dgm:pt modelId="{CE76BFAE-7978-4418-9BFB-57B0BB4BD10D}" type="pres">
      <dgm:prSet presAssocID="{0C59F51A-4DD5-43FF-AFDD-F71AF5455F04}" presName="Name0" presStyleCnt="0">
        <dgm:presLayoutVars>
          <dgm:dir/>
          <dgm:resizeHandles val="exact"/>
        </dgm:presLayoutVars>
      </dgm:prSet>
      <dgm:spPr/>
      <dgm:t>
        <a:bodyPr/>
        <a:lstStyle/>
        <a:p>
          <a:endParaRPr lang="es-MX"/>
        </a:p>
      </dgm:t>
    </dgm:pt>
    <dgm:pt modelId="{518DBF9E-25FF-45BE-A4AE-D8E551218CE4}" type="pres">
      <dgm:prSet presAssocID="{31E7FD97-DEC8-4662-8B43-55F0CDE3CE16}" presName="node" presStyleLbl="node1" presStyleIdx="0" presStyleCnt="3" custScaleY="127137">
        <dgm:presLayoutVars>
          <dgm:bulletEnabled val="1"/>
        </dgm:presLayoutVars>
      </dgm:prSet>
      <dgm:spPr/>
      <dgm:t>
        <a:bodyPr/>
        <a:lstStyle/>
        <a:p>
          <a:endParaRPr lang="es-MX"/>
        </a:p>
      </dgm:t>
    </dgm:pt>
    <dgm:pt modelId="{04791971-883D-4DDC-85A4-3A2A9D545878}" type="pres">
      <dgm:prSet presAssocID="{8388E8C6-C51A-45F7-B25C-D963E32C5F48}" presName="sibTrans" presStyleLbl="sibTrans2D1" presStyleIdx="0" presStyleCnt="2"/>
      <dgm:spPr/>
      <dgm:t>
        <a:bodyPr/>
        <a:lstStyle/>
        <a:p>
          <a:endParaRPr lang="es-MX"/>
        </a:p>
      </dgm:t>
    </dgm:pt>
    <dgm:pt modelId="{09C43F84-44FD-48FD-BA70-301939F089EA}" type="pres">
      <dgm:prSet presAssocID="{8388E8C6-C51A-45F7-B25C-D963E32C5F48}" presName="connectorText" presStyleLbl="sibTrans2D1" presStyleIdx="0" presStyleCnt="2"/>
      <dgm:spPr/>
      <dgm:t>
        <a:bodyPr/>
        <a:lstStyle/>
        <a:p>
          <a:endParaRPr lang="es-MX"/>
        </a:p>
      </dgm:t>
    </dgm:pt>
    <dgm:pt modelId="{775B5634-906F-4456-AAAB-5FDDE773BBAC}" type="pres">
      <dgm:prSet presAssocID="{B837AC93-0F27-4D7A-8375-D5B382B9C583}" presName="node" presStyleLbl="node1" presStyleIdx="1" presStyleCnt="3" custScaleY="127137">
        <dgm:presLayoutVars>
          <dgm:bulletEnabled val="1"/>
        </dgm:presLayoutVars>
      </dgm:prSet>
      <dgm:spPr/>
      <dgm:t>
        <a:bodyPr/>
        <a:lstStyle/>
        <a:p>
          <a:endParaRPr lang="es-MX"/>
        </a:p>
      </dgm:t>
    </dgm:pt>
    <dgm:pt modelId="{348A17FB-E9D6-47C3-8FB8-1511DEB48AD6}" type="pres">
      <dgm:prSet presAssocID="{235067B9-0E4A-49E6-98F1-D7F7D72BD415}" presName="sibTrans" presStyleLbl="sibTrans2D1" presStyleIdx="1" presStyleCnt="2"/>
      <dgm:spPr/>
      <dgm:t>
        <a:bodyPr/>
        <a:lstStyle/>
        <a:p>
          <a:endParaRPr lang="es-MX"/>
        </a:p>
      </dgm:t>
    </dgm:pt>
    <dgm:pt modelId="{4C294925-AA21-4DCD-B98B-24041FB2407A}" type="pres">
      <dgm:prSet presAssocID="{235067B9-0E4A-49E6-98F1-D7F7D72BD415}" presName="connectorText" presStyleLbl="sibTrans2D1" presStyleIdx="1" presStyleCnt="2"/>
      <dgm:spPr/>
      <dgm:t>
        <a:bodyPr/>
        <a:lstStyle/>
        <a:p>
          <a:endParaRPr lang="es-MX"/>
        </a:p>
      </dgm:t>
    </dgm:pt>
    <dgm:pt modelId="{E8E5FF79-9DE4-43B9-89A1-8A7E288FD782}" type="pres">
      <dgm:prSet presAssocID="{1D159957-2365-4EDD-BD5F-4CFEAA84E91D}" presName="node" presStyleLbl="node1" presStyleIdx="2" presStyleCnt="3" custScaleY="127137">
        <dgm:presLayoutVars>
          <dgm:bulletEnabled val="1"/>
        </dgm:presLayoutVars>
      </dgm:prSet>
      <dgm:spPr/>
      <dgm:t>
        <a:bodyPr/>
        <a:lstStyle/>
        <a:p>
          <a:endParaRPr lang="es-MX"/>
        </a:p>
      </dgm:t>
    </dgm:pt>
  </dgm:ptLst>
  <dgm:cxnLst>
    <dgm:cxn modelId="{CD604CD0-65C2-4D0A-99FB-507C1FC1E611}" type="presOf" srcId="{B837AC93-0F27-4D7A-8375-D5B382B9C583}" destId="{775B5634-906F-4456-AAAB-5FDDE773BBAC}" srcOrd="0" destOrd="0" presId="urn:microsoft.com/office/officeart/2005/8/layout/process1"/>
    <dgm:cxn modelId="{745E83AE-7860-4431-B6EC-52637D87925B}" type="presOf" srcId="{235067B9-0E4A-49E6-98F1-D7F7D72BD415}" destId="{348A17FB-E9D6-47C3-8FB8-1511DEB48AD6}" srcOrd="0" destOrd="0" presId="urn:microsoft.com/office/officeart/2005/8/layout/process1"/>
    <dgm:cxn modelId="{2B5C660F-184D-4A8C-87E7-88927E3AFA63}" type="presOf" srcId="{0C59F51A-4DD5-43FF-AFDD-F71AF5455F04}" destId="{CE76BFAE-7978-4418-9BFB-57B0BB4BD10D}" srcOrd="0" destOrd="0" presId="urn:microsoft.com/office/officeart/2005/8/layout/process1"/>
    <dgm:cxn modelId="{133328FE-F3EC-43A1-85D7-28FFEAB83640}" type="presOf" srcId="{8388E8C6-C51A-45F7-B25C-D963E32C5F48}" destId="{09C43F84-44FD-48FD-BA70-301939F089EA}" srcOrd="1" destOrd="0" presId="urn:microsoft.com/office/officeart/2005/8/layout/process1"/>
    <dgm:cxn modelId="{260D2450-40CB-403F-AAFB-AB4D26B1EE77}" srcId="{0C59F51A-4DD5-43FF-AFDD-F71AF5455F04}" destId="{1D159957-2365-4EDD-BD5F-4CFEAA84E91D}" srcOrd="2" destOrd="0" parTransId="{C71A0219-8AC4-4498-9C28-F0FA66AD5871}" sibTransId="{9C3C474A-618C-4882-8751-2932F3A65E05}"/>
    <dgm:cxn modelId="{3A19F188-9A40-48F9-92B9-5DFED8B479AA}" type="presOf" srcId="{235067B9-0E4A-49E6-98F1-D7F7D72BD415}" destId="{4C294925-AA21-4DCD-B98B-24041FB2407A}" srcOrd="1" destOrd="0" presId="urn:microsoft.com/office/officeart/2005/8/layout/process1"/>
    <dgm:cxn modelId="{66207832-0413-45C4-BFED-8F14D347230D}" srcId="{0C59F51A-4DD5-43FF-AFDD-F71AF5455F04}" destId="{B837AC93-0F27-4D7A-8375-D5B382B9C583}" srcOrd="1" destOrd="0" parTransId="{8C5F2108-204A-4C30-BA4B-A2F54C2791AF}" sibTransId="{235067B9-0E4A-49E6-98F1-D7F7D72BD415}"/>
    <dgm:cxn modelId="{928123EC-521C-4A0F-AEA4-7A06970EA0EC}" type="presOf" srcId="{1D159957-2365-4EDD-BD5F-4CFEAA84E91D}" destId="{E8E5FF79-9DE4-43B9-89A1-8A7E288FD782}" srcOrd="0" destOrd="0" presId="urn:microsoft.com/office/officeart/2005/8/layout/process1"/>
    <dgm:cxn modelId="{22E43538-71AA-4449-927B-7D35D576213F}" type="presOf" srcId="{8388E8C6-C51A-45F7-B25C-D963E32C5F48}" destId="{04791971-883D-4DDC-85A4-3A2A9D545878}" srcOrd="0" destOrd="0" presId="urn:microsoft.com/office/officeart/2005/8/layout/process1"/>
    <dgm:cxn modelId="{BDD47B27-6F85-444F-9099-4903A4F81731}" type="presOf" srcId="{31E7FD97-DEC8-4662-8B43-55F0CDE3CE16}" destId="{518DBF9E-25FF-45BE-A4AE-D8E551218CE4}" srcOrd="0" destOrd="0" presId="urn:microsoft.com/office/officeart/2005/8/layout/process1"/>
    <dgm:cxn modelId="{BBD91DA0-5A3F-4022-8101-7E20F9986B7A}" srcId="{0C59F51A-4DD5-43FF-AFDD-F71AF5455F04}" destId="{31E7FD97-DEC8-4662-8B43-55F0CDE3CE16}" srcOrd="0" destOrd="0" parTransId="{6F912774-A6BE-4D98-82BA-5FCDE6DE67C9}" sibTransId="{8388E8C6-C51A-45F7-B25C-D963E32C5F48}"/>
    <dgm:cxn modelId="{2110A2D9-D8B4-4A6C-8CEE-2CDA2C47B571}" type="presParOf" srcId="{CE76BFAE-7978-4418-9BFB-57B0BB4BD10D}" destId="{518DBF9E-25FF-45BE-A4AE-D8E551218CE4}" srcOrd="0" destOrd="0" presId="urn:microsoft.com/office/officeart/2005/8/layout/process1"/>
    <dgm:cxn modelId="{AAAC1E80-5528-4809-A8F5-FD9A3198D69A}" type="presParOf" srcId="{CE76BFAE-7978-4418-9BFB-57B0BB4BD10D}" destId="{04791971-883D-4DDC-85A4-3A2A9D545878}" srcOrd="1" destOrd="0" presId="urn:microsoft.com/office/officeart/2005/8/layout/process1"/>
    <dgm:cxn modelId="{4F872D17-01DC-45DF-84B0-042140827037}" type="presParOf" srcId="{04791971-883D-4DDC-85A4-3A2A9D545878}" destId="{09C43F84-44FD-48FD-BA70-301939F089EA}" srcOrd="0" destOrd="0" presId="urn:microsoft.com/office/officeart/2005/8/layout/process1"/>
    <dgm:cxn modelId="{8F24EBC4-62F0-4D31-BDF9-9857B6586B48}" type="presParOf" srcId="{CE76BFAE-7978-4418-9BFB-57B0BB4BD10D}" destId="{775B5634-906F-4456-AAAB-5FDDE773BBAC}" srcOrd="2" destOrd="0" presId="urn:microsoft.com/office/officeart/2005/8/layout/process1"/>
    <dgm:cxn modelId="{E4C6D15B-DAB5-44A9-B2AF-85D5D4B4A51B}" type="presParOf" srcId="{CE76BFAE-7978-4418-9BFB-57B0BB4BD10D}" destId="{348A17FB-E9D6-47C3-8FB8-1511DEB48AD6}" srcOrd="3" destOrd="0" presId="urn:microsoft.com/office/officeart/2005/8/layout/process1"/>
    <dgm:cxn modelId="{B25135B1-2787-4330-963C-5A8F0E15AD94}" type="presParOf" srcId="{348A17FB-E9D6-47C3-8FB8-1511DEB48AD6}" destId="{4C294925-AA21-4DCD-B98B-24041FB2407A}" srcOrd="0" destOrd="0" presId="urn:microsoft.com/office/officeart/2005/8/layout/process1"/>
    <dgm:cxn modelId="{C419C5D4-CD32-42C0-8D1A-B52F2D6D3CB4}" type="presParOf" srcId="{CE76BFAE-7978-4418-9BFB-57B0BB4BD10D}" destId="{E8E5FF79-9DE4-43B9-89A1-8A7E288FD78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5FD54-965B-4D24-BD56-1165A67E48E3}"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es-MX"/>
        </a:p>
      </dgm:t>
    </dgm:pt>
    <dgm:pt modelId="{34B3AEC2-C9E4-456F-9643-EBA5C5A4FEDC}">
      <dgm:prSet phldrT="[Texto]" custT="1"/>
      <dgm:spPr>
        <a:solidFill>
          <a:schemeClr val="accent4">
            <a:lumMod val="40000"/>
            <a:lumOff val="60000"/>
          </a:schemeClr>
        </a:solidFill>
      </dgm:spPr>
      <dgm:t>
        <a:bodyPr/>
        <a:lstStyle/>
        <a:p>
          <a:r>
            <a:rPr lang="es-MX"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Ruta</a:t>
          </a:r>
        </a:p>
      </dgm:t>
    </dgm:pt>
    <dgm:pt modelId="{6192F742-66EA-4408-8635-6983BF23134E}" type="parTrans" cxnId="{E6F60430-8AFF-478E-939D-91B2761CE869}">
      <dgm:prSet/>
      <dgm:spPr/>
      <dgm:t>
        <a:bodyPr/>
        <a:lstStyle/>
        <a:p>
          <a:endParaRPr lang="es-MX" sz="2400" b="1">
            <a:effectLst>
              <a:outerShdw blurRad="38100" dist="38100" dir="2700000" algn="tl">
                <a:srgbClr val="000000">
                  <a:alpha val="43137"/>
                </a:srgbClr>
              </a:outerShdw>
            </a:effectLst>
          </a:endParaRPr>
        </a:p>
      </dgm:t>
    </dgm:pt>
    <dgm:pt modelId="{84FD6CD2-5B79-4B3C-B068-3225C8D0AF6B}" type="sibTrans" cxnId="{E6F60430-8AFF-478E-939D-91B2761CE869}">
      <dgm:prSet/>
      <dgm:spPr/>
      <dgm:t>
        <a:bodyPr/>
        <a:lstStyle/>
        <a:p>
          <a:endParaRPr lang="es-MX" sz="2400" b="1">
            <a:effectLst>
              <a:outerShdw blurRad="38100" dist="38100" dir="2700000" algn="tl">
                <a:srgbClr val="000000">
                  <a:alpha val="43137"/>
                </a:srgbClr>
              </a:outerShdw>
            </a:effectLst>
          </a:endParaRPr>
        </a:p>
      </dgm:t>
    </dgm:pt>
    <dgm:pt modelId="{E6BDE4E1-7B3F-4813-920C-EBE9897BEA72}">
      <dgm:prSet phldrT="[Texto]" custT="1"/>
      <dgm:spPr>
        <a:solidFill>
          <a:schemeClr val="accent4">
            <a:lumMod val="40000"/>
            <a:lumOff val="60000"/>
          </a:schemeClr>
        </a:solidFill>
      </dgm:spPr>
      <dgm:t>
        <a:bodyPr/>
        <a:lstStyle/>
        <a:p>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Registro de información en formatos</a:t>
          </a:r>
        </a:p>
      </dgm:t>
    </dgm:pt>
    <dgm:pt modelId="{C1BFBE63-681C-4E65-B825-87B3C1EB901C}" type="parTrans" cxnId="{D270774A-C56C-452F-842F-1FC98D4E6B4A}">
      <dgm:prSet custT="1"/>
      <dgm:spPr>
        <a:solidFill>
          <a:schemeClr val="accent4">
            <a:lumMod val="60000"/>
            <a:lumOff val="40000"/>
          </a:schemeClr>
        </a:solidFill>
      </dgm:spPr>
      <dgm:t>
        <a:bodyPr/>
        <a:lstStyle/>
        <a:p>
          <a:endParaRPr lang="es-MX" sz="700" b="1">
            <a:effectLst>
              <a:outerShdw blurRad="38100" dist="38100" dir="2700000" algn="tl">
                <a:srgbClr val="000000">
                  <a:alpha val="43137"/>
                </a:srgbClr>
              </a:outerShdw>
            </a:effectLst>
          </a:endParaRPr>
        </a:p>
      </dgm:t>
    </dgm:pt>
    <dgm:pt modelId="{025BFC8E-B07F-4912-88B0-F6652B92AD16}" type="sibTrans" cxnId="{D270774A-C56C-452F-842F-1FC98D4E6B4A}">
      <dgm:prSet/>
      <dgm:spPr/>
      <dgm:t>
        <a:bodyPr/>
        <a:lstStyle/>
        <a:p>
          <a:endParaRPr lang="es-MX" sz="2400" b="1">
            <a:effectLst>
              <a:outerShdw blurRad="38100" dist="38100" dir="2700000" algn="tl">
                <a:srgbClr val="000000">
                  <a:alpha val="43137"/>
                </a:srgbClr>
              </a:outerShdw>
            </a:effectLst>
          </a:endParaRPr>
        </a:p>
      </dgm:t>
    </dgm:pt>
    <dgm:pt modelId="{130B6075-6F17-45E8-9DBE-1B56C9E28081}">
      <dgm:prSet phldrT="[Texto]" custT="1"/>
      <dgm:spPr>
        <a:solidFill>
          <a:schemeClr val="accent4">
            <a:lumMod val="40000"/>
            <a:lumOff val="60000"/>
          </a:schemeClr>
        </a:solidFill>
      </dgm:spPr>
      <dgm:t>
        <a:bodyPr/>
        <a:lstStyle/>
        <a:p>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Carga de información en SIPOT</a:t>
          </a:r>
        </a:p>
      </dgm:t>
    </dgm:pt>
    <dgm:pt modelId="{23A3BCF4-EAFB-44BA-8AAB-BF6A194686F3}" type="parTrans" cxnId="{96D0C2B4-EF2F-4FCA-A59B-89DC56CD618E}">
      <dgm:prSet custT="1"/>
      <dgm:spPr/>
      <dgm:t>
        <a:bodyPr/>
        <a:lstStyle/>
        <a:p>
          <a:endParaRPr lang="es-MX" sz="700" b="1">
            <a:effectLst>
              <a:outerShdw blurRad="38100" dist="38100" dir="2700000" algn="tl">
                <a:srgbClr val="000000">
                  <a:alpha val="43137"/>
                </a:srgbClr>
              </a:outerShdw>
            </a:effectLst>
          </a:endParaRPr>
        </a:p>
      </dgm:t>
    </dgm:pt>
    <dgm:pt modelId="{2A802A7F-942B-41D4-8561-A89A8D9A9855}" type="sibTrans" cxnId="{96D0C2B4-EF2F-4FCA-A59B-89DC56CD618E}">
      <dgm:prSet/>
      <dgm:spPr/>
      <dgm:t>
        <a:bodyPr/>
        <a:lstStyle/>
        <a:p>
          <a:endParaRPr lang="es-MX" sz="2400" b="1">
            <a:effectLst>
              <a:outerShdw blurRad="38100" dist="38100" dir="2700000" algn="tl">
                <a:srgbClr val="000000">
                  <a:alpha val="43137"/>
                </a:srgbClr>
              </a:outerShdw>
            </a:effectLst>
          </a:endParaRPr>
        </a:p>
      </dgm:t>
    </dgm:pt>
    <dgm:pt modelId="{6C3266F2-8E0F-46C5-A2F5-06F22349572C}">
      <dgm:prSet custT="1"/>
      <dgm:spPr>
        <a:solidFill>
          <a:schemeClr val="accent4">
            <a:lumMod val="40000"/>
            <a:lumOff val="60000"/>
          </a:schemeClr>
        </a:solidFill>
      </dgm:spPr>
      <dgm:t>
        <a:bodyPr/>
        <a:lstStyle/>
        <a:p>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Revisión de criterios de LTG, campos respectivos y Diccionario SIPOT</a:t>
          </a:r>
        </a:p>
      </dgm:t>
    </dgm:pt>
    <dgm:pt modelId="{C0FE7E3F-F43A-47C9-8B86-6362D29D33B7}" type="parTrans" cxnId="{0741EE33-CEF8-4EAC-A4AA-36131F6086A7}">
      <dgm:prSet custT="1"/>
      <dgm:spPr>
        <a:solidFill>
          <a:schemeClr val="accent4">
            <a:lumMod val="60000"/>
            <a:lumOff val="40000"/>
          </a:schemeClr>
        </a:solidFill>
      </dgm:spPr>
      <dgm:t>
        <a:bodyPr/>
        <a:lstStyle/>
        <a:p>
          <a:endParaRPr lang="es-MX" sz="700" b="1">
            <a:effectLst>
              <a:outerShdw blurRad="38100" dist="38100" dir="2700000" algn="tl">
                <a:srgbClr val="000000">
                  <a:alpha val="43137"/>
                </a:srgbClr>
              </a:outerShdw>
            </a:effectLst>
          </a:endParaRPr>
        </a:p>
      </dgm:t>
    </dgm:pt>
    <dgm:pt modelId="{47304FD2-5720-469D-B00C-E11B88A4216D}" type="sibTrans" cxnId="{0741EE33-CEF8-4EAC-A4AA-36131F6086A7}">
      <dgm:prSet/>
      <dgm:spPr/>
      <dgm:t>
        <a:bodyPr/>
        <a:lstStyle/>
        <a:p>
          <a:endParaRPr lang="es-MX" sz="2400" b="1">
            <a:effectLst>
              <a:outerShdw blurRad="38100" dist="38100" dir="2700000" algn="tl">
                <a:srgbClr val="000000">
                  <a:alpha val="43137"/>
                </a:srgbClr>
              </a:outerShdw>
            </a:effectLst>
          </a:endParaRPr>
        </a:p>
      </dgm:t>
    </dgm:pt>
    <dgm:pt modelId="{9313BFA3-1FED-49E2-AE71-7D6261345D3F}">
      <dgm:prSet custT="1"/>
      <dgm:spPr>
        <a:solidFill>
          <a:schemeClr val="accent4">
            <a:lumMod val="40000"/>
            <a:lumOff val="60000"/>
          </a:schemeClr>
        </a:solidFill>
      </dgm:spPr>
      <dgm:t>
        <a:bodyPr/>
        <a:lstStyle/>
        <a:p>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Revisión del reporte de errores </a:t>
          </a:r>
        </a:p>
        <a:p>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(Tabla de equivalencias)</a:t>
          </a:r>
        </a:p>
      </dgm:t>
    </dgm:pt>
    <dgm:pt modelId="{B955BF3B-A873-4BA8-BDA9-9632C1F1DB2A}" type="parTrans" cxnId="{4B86C390-D0FA-4310-AACC-BC10F0A6871C}">
      <dgm:prSet custT="1"/>
      <dgm:spPr>
        <a:solidFill>
          <a:srgbClr val="FF33CC"/>
        </a:solidFill>
      </dgm:spPr>
      <dgm:t>
        <a:bodyPr/>
        <a:lstStyle/>
        <a:p>
          <a:endParaRPr lang="es-MX" sz="700" b="1">
            <a:effectLst>
              <a:outerShdw blurRad="38100" dist="38100" dir="2700000" algn="tl">
                <a:srgbClr val="000000">
                  <a:alpha val="43137"/>
                </a:srgbClr>
              </a:outerShdw>
            </a:effectLst>
          </a:endParaRPr>
        </a:p>
      </dgm:t>
    </dgm:pt>
    <dgm:pt modelId="{84E3C91E-FA02-45FB-A571-87088D29409F}" type="sibTrans" cxnId="{4B86C390-D0FA-4310-AACC-BC10F0A6871C}">
      <dgm:prSet/>
      <dgm:spPr/>
      <dgm:t>
        <a:bodyPr/>
        <a:lstStyle/>
        <a:p>
          <a:endParaRPr lang="es-MX" sz="2400" b="1">
            <a:effectLst>
              <a:outerShdw blurRad="38100" dist="38100" dir="2700000" algn="tl">
                <a:srgbClr val="000000">
                  <a:alpha val="43137"/>
                </a:srgbClr>
              </a:outerShdw>
            </a:effectLst>
          </a:endParaRPr>
        </a:p>
      </dgm:t>
    </dgm:pt>
    <dgm:pt modelId="{F54B0741-F7E6-48A1-9B41-C5387C2A6444}" type="pres">
      <dgm:prSet presAssocID="{3C75FD54-965B-4D24-BD56-1165A67E48E3}" presName="Name0" presStyleCnt="0">
        <dgm:presLayoutVars>
          <dgm:chPref val="1"/>
          <dgm:dir/>
          <dgm:animOne val="branch"/>
          <dgm:animLvl val="lvl"/>
          <dgm:resizeHandles val="exact"/>
        </dgm:presLayoutVars>
      </dgm:prSet>
      <dgm:spPr/>
      <dgm:t>
        <a:bodyPr/>
        <a:lstStyle/>
        <a:p>
          <a:endParaRPr lang="es-MX"/>
        </a:p>
      </dgm:t>
    </dgm:pt>
    <dgm:pt modelId="{51C0DB7F-E353-4041-A0E0-2B5ECAF3F3BE}" type="pres">
      <dgm:prSet presAssocID="{34B3AEC2-C9E4-456F-9643-EBA5C5A4FEDC}" presName="root1" presStyleCnt="0"/>
      <dgm:spPr/>
    </dgm:pt>
    <dgm:pt modelId="{F3BB7FAF-9423-4A36-8ACB-C87FF9360457}" type="pres">
      <dgm:prSet presAssocID="{34B3AEC2-C9E4-456F-9643-EBA5C5A4FEDC}" presName="LevelOneTextNode" presStyleLbl="node0" presStyleIdx="0" presStyleCnt="1" custScaleY="86618">
        <dgm:presLayoutVars>
          <dgm:chPref val="3"/>
        </dgm:presLayoutVars>
      </dgm:prSet>
      <dgm:spPr/>
      <dgm:t>
        <a:bodyPr/>
        <a:lstStyle/>
        <a:p>
          <a:endParaRPr lang="es-MX"/>
        </a:p>
      </dgm:t>
    </dgm:pt>
    <dgm:pt modelId="{AC2E4849-D66B-45B5-8E5B-8A8FC466BDD4}" type="pres">
      <dgm:prSet presAssocID="{34B3AEC2-C9E4-456F-9643-EBA5C5A4FEDC}" presName="level2hierChild" presStyleCnt="0"/>
      <dgm:spPr/>
    </dgm:pt>
    <dgm:pt modelId="{857855E6-B5C3-4807-9C07-956C37CECC4D}" type="pres">
      <dgm:prSet presAssocID="{C1BFBE63-681C-4E65-B825-87B3C1EB901C}" presName="conn2-1" presStyleLbl="parChTrans1D2" presStyleIdx="0" presStyleCnt="2"/>
      <dgm:spPr/>
      <dgm:t>
        <a:bodyPr/>
        <a:lstStyle/>
        <a:p>
          <a:endParaRPr lang="es-MX"/>
        </a:p>
      </dgm:t>
    </dgm:pt>
    <dgm:pt modelId="{66A9E342-CD9D-4AE6-B202-0FE03C694387}" type="pres">
      <dgm:prSet presAssocID="{C1BFBE63-681C-4E65-B825-87B3C1EB901C}" presName="connTx" presStyleLbl="parChTrans1D2" presStyleIdx="0" presStyleCnt="2"/>
      <dgm:spPr/>
      <dgm:t>
        <a:bodyPr/>
        <a:lstStyle/>
        <a:p>
          <a:endParaRPr lang="es-MX"/>
        </a:p>
      </dgm:t>
    </dgm:pt>
    <dgm:pt modelId="{5D970098-2802-4A4E-8CC0-312A1AC56306}" type="pres">
      <dgm:prSet presAssocID="{E6BDE4E1-7B3F-4813-920C-EBE9897BEA72}" presName="root2" presStyleCnt="0"/>
      <dgm:spPr/>
    </dgm:pt>
    <dgm:pt modelId="{5C1F3511-CDD2-4584-816D-69353E36BB8C}" type="pres">
      <dgm:prSet presAssocID="{E6BDE4E1-7B3F-4813-920C-EBE9897BEA72}" presName="LevelTwoTextNode" presStyleLbl="node2" presStyleIdx="0" presStyleCnt="2" custScaleX="183288" custScaleY="235065">
        <dgm:presLayoutVars>
          <dgm:chPref val="3"/>
        </dgm:presLayoutVars>
      </dgm:prSet>
      <dgm:spPr/>
      <dgm:t>
        <a:bodyPr/>
        <a:lstStyle/>
        <a:p>
          <a:endParaRPr lang="es-MX"/>
        </a:p>
      </dgm:t>
    </dgm:pt>
    <dgm:pt modelId="{796E69F0-EF45-4C1D-8533-680CCA5001A6}" type="pres">
      <dgm:prSet presAssocID="{E6BDE4E1-7B3F-4813-920C-EBE9897BEA72}" presName="level3hierChild" presStyleCnt="0"/>
      <dgm:spPr/>
    </dgm:pt>
    <dgm:pt modelId="{7BA5A5C0-9DC1-4FDC-8C65-148652E03ED9}" type="pres">
      <dgm:prSet presAssocID="{C0FE7E3F-F43A-47C9-8B86-6362D29D33B7}" presName="conn2-1" presStyleLbl="parChTrans1D3" presStyleIdx="0" presStyleCnt="2"/>
      <dgm:spPr/>
      <dgm:t>
        <a:bodyPr/>
        <a:lstStyle/>
        <a:p>
          <a:endParaRPr lang="es-MX"/>
        </a:p>
      </dgm:t>
    </dgm:pt>
    <dgm:pt modelId="{2B2C9B6C-7E79-4CAE-9B4A-FE4BF3F1BA15}" type="pres">
      <dgm:prSet presAssocID="{C0FE7E3F-F43A-47C9-8B86-6362D29D33B7}" presName="connTx" presStyleLbl="parChTrans1D3" presStyleIdx="0" presStyleCnt="2"/>
      <dgm:spPr/>
      <dgm:t>
        <a:bodyPr/>
        <a:lstStyle/>
        <a:p>
          <a:endParaRPr lang="es-MX"/>
        </a:p>
      </dgm:t>
    </dgm:pt>
    <dgm:pt modelId="{5EA88096-12C8-4534-95D4-A9038420A833}" type="pres">
      <dgm:prSet presAssocID="{6C3266F2-8E0F-46C5-A2F5-06F22349572C}" presName="root2" presStyleCnt="0"/>
      <dgm:spPr/>
    </dgm:pt>
    <dgm:pt modelId="{67181691-3287-4458-BD0A-871CE9B42188}" type="pres">
      <dgm:prSet presAssocID="{6C3266F2-8E0F-46C5-A2F5-06F22349572C}" presName="LevelTwoTextNode" presStyleLbl="node3" presStyleIdx="0" presStyleCnt="2" custScaleX="183288" custScaleY="235065">
        <dgm:presLayoutVars>
          <dgm:chPref val="3"/>
        </dgm:presLayoutVars>
      </dgm:prSet>
      <dgm:spPr/>
      <dgm:t>
        <a:bodyPr/>
        <a:lstStyle/>
        <a:p>
          <a:endParaRPr lang="es-MX"/>
        </a:p>
      </dgm:t>
    </dgm:pt>
    <dgm:pt modelId="{7D25C02E-EAEA-4D04-93F0-07D8B03477CF}" type="pres">
      <dgm:prSet presAssocID="{6C3266F2-8E0F-46C5-A2F5-06F22349572C}" presName="level3hierChild" presStyleCnt="0"/>
      <dgm:spPr/>
    </dgm:pt>
    <dgm:pt modelId="{692627B7-6A56-402C-8FA1-893FBF220318}" type="pres">
      <dgm:prSet presAssocID="{23A3BCF4-EAFB-44BA-8AAB-BF6A194686F3}" presName="conn2-1" presStyleLbl="parChTrans1D2" presStyleIdx="1" presStyleCnt="2"/>
      <dgm:spPr/>
      <dgm:t>
        <a:bodyPr/>
        <a:lstStyle/>
        <a:p>
          <a:endParaRPr lang="es-MX"/>
        </a:p>
      </dgm:t>
    </dgm:pt>
    <dgm:pt modelId="{24FAE336-EAE8-42B4-9B15-424C4411A692}" type="pres">
      <dgm:prSet presAssocID="{23A3BCF4-EAFB-44BA-8AAB-BF6A194686F3}" presName="connTx" presStyleLbl="parChTrans1D2" presStyleIdx="1" presStyleCnt="2"/>
      <dgm:spPr/>
      <dgm:t>
        <a:bodyPr/>
        <a:lstStyle/>
        <a:p>
          <a:endParaRPr lang="es-MX"/>
        </a:p>
      </dgm:t>
    </dgm:pt>
    <dgm:pt modelId="{2DF2C9C9-2715-46D6-8C07-C88953DD7277}" type="pres">
      <dgm:prSet presAssocID="{130B6075-6F17-45E8-9DBE-1B56C9E28081}" presName="root2" presStyleCnt="0"/>
      <dgm:spPr/>
    </dgm:pt>
    <dgm:pt modelId="{D54AF4A1-9685-4A85-A290-72C347B5F406}" type="pres">
      <dgm:prSet presAssocID="{130B6075-6F17-45E8-9DBE-1B56C9E28081}" presName="LevelTwoTextNode" presStyleLbl="node2" presStyleIdx="1" presStyleCnt="2" custScaleX="183288" custScaleY="235065">
        <dgm:presLayoutVars>
          <dgm:chPref val="3"/>
        </dgm:presLayoutVars>
      </dgm:prSet>
      <dgm:spPr/>
      <dgm:t>
        <a:bodyPr/>
        <a:lstStyle/>
        <a:p>
          <a:endParaRPr lang="es-MX"/>
        </a:p>
      </dgm:t>
    </dgm:pt>
    <dgm:pt modelId="{5C106890-4251-46A2-94CE-35FDF14C0D8F}" type="pres">
      <dgm:prSet presAssocID="{130B6075-6F17-45E8-9DBE-1B56C9E28081}" presName="level3hierChild" presStyleCnt="0"/>
      <dgm:spPr/>
    </dgm:pt>
    <dgm:pt modelId="{542D4A50-9B87-424F-ABCE-8820AC9D863F}" type="pres">
      <dgm:prSet presAssocID="{B955BF3B-A873-4BA8-BDA9-9632C1F1DB2A}" presName="conn2-1" presStyleLbl="parChTrans1D3" presStyleIdx="1" presStyleCnt="2"/>
      <dgm:spPr/>
      <dgm:t>
        <a:bodyPr/>
        <a:lstStyle/>
        <a:p>
          <a:endParaRPr lang="es-MX"/>
        </a:p>
      </dgm:t>
    </dgm:pt>
    <dgm:pt modelId="{7EC55E14-2607-4EB5-B885-32EDDF4BC6FC}" type="pres">
      <dgm:prSet presAssocID="{B955BF3B-A873-4BA8-BDA9-9632C1F1DB2A}" presName="connTx" presStyleLbl="parChTrans1D3" presStyleIdx="1" presStyleCnt="2"/>
      <dgm:spPr/>
      <dgm:t>
        <a:bodyPr/>
        <a:lstStyle/>
        <a:p>
          <a:endParaRPr lang="es-MX"/>
        </a:p>
      </dgm:t>
    </dgm:pt>
    <dgm:pt modelId="{7CC1983A-2ADD-4E15-A5C6-DF02139D7FE0}" type="pres">
      <dgm:prSet presAssocID="{9313BFA3-1FED-49E2-AE71-7D6261345D3F}" presName="root2" presStyleCnt="0"/>
      <dgm:spPr/>
    </dgm:pt>
    <dgm:pt modelId="{6B3340C2-8987-4AA0-8BC9-1ECD2E1A0CDE}" type="pres">
      <dgm:prSet presAssocID="{9313BFA3-1FED-49E2-AE71-7D6261345D3F}" presName="LevelTwoTextNode" presStyleLbl="node3" presStyleIdx="1" presStyleCnt="2" custScaleX="183288" custScaleY="235065">
        <dgm:presLayoutVars>
          <dgm:chPref val="3"/>
        </dgm:presLayoutVars>
      </dgm:prSet>
      <dgm:spPr/>
      <dgm:t>
        <a:bodyPr/>
        <a:lstStyle/>
        <a:p>
          <a:endParaRPr lang="es-MX"/>
        </a:p>
      </dgm:t>
    </dgm:pt>
    <dgm:pt modelId="{C1FA21DC-FB6A-4E42-AA2F-1011441DE71C}" type="pres">
      <dgm:prSet presAssocID="{9313BFA3-1FED-49E2-AE71-7D6261345D3F}" presName="level3hierChild" presStyleCnt="0"/>
      <dgm:spPr/>
    </dgm:pt>
  </dgm:ptLst>
  <dgm:cxnLst>
    <dgm:cxn modelId="{E6F60430-8AFF-478E-939D-91B2761CE869}" srcId="{3C75FD54-965B-4D24-BD56-1165A67E48E3}" destId="{34B3AEC2-C9E4-456F-9643-EBA5C5A4FEDC}" srcOrd="0" destOrd="0" parTransId="{6192F742-66EA-4408-8635-6983BF23134E}" sibTransId="{84FD6CD2-5B79-4B3C-B068-3225C8D0AF6B}"/>
    <dgm:cxn modelId="{D3E272F1-F539-48B4-BA74-2360D9185DCE}" type="presOf" srcId="{C0FE7E3F-F43A-47C9-8B86-6362D29D33B7}" destId="{7BA5A5C0-9DC1-4FDC-8C65-148652E03ED9}" srcOrd="0" destOrd="0" presId="urn:microsoft.com/office/officeart/2008/layout/HorizontalMultiLevelHierarchy"/>
    <dgm:cxn modelId="{A5C59168-ACF3-4280-9CA8-E6C35D065FE6}" type="presOf" srcId="{23A3BCF4-EAFB-44BA-8AAB-BF6A194686F3}" destId="{692627B7-6A56-402C-8FA1-893FBF220318}" srcOrd="0" destOrd="0" presId="urn:microsoft.com/office/officeart/2008/layout/HorizontalMultiLevelHierarchy"/>
    <dgm:cxn modelId="{A2D198DB-A4F3-40FB-B08B-859E2D549BBF}" type="presOf" srcId="{3C75FD54-965B-4D24-BD56-1165A67E48E3}" destId="{F54B0741-F7E6-48A1-9B41-C5387C2A6444}" srcOrd="0" destOrd="0" presId="urn:microsoft.com/office/officeart/2008/layout/HorizontalMultiLevelHierarchy"/>
    <dgm:cxn modelId="{0A9AFCCB-5E5D-4F2A-8289-C79E0B9430F6}" type="presOf" srcId="{E6BDE4E1-7B3F-4813-920C-EBE9897BEA72}" destId="{5C1F3511-CDD2-4584-816D-69353E36BB8C}" srcOrd="0" destOrd="0" presId="urn:microsoft.com/office/officeart/2008/layout/HorizontalMultiLevelHierarchy"/>
    <dgm:cxn modelId="{11009AF9-493B-4F58-A15E-4BD2D248B869}" type="presOf" srcId="{C0FE7E3F-F43A-47C9-8B86-6362D29D33B7}" destId="{2B2C9B6C-7E79-4CAE-9B4A-FE4BF3F1BA15}" srcOrd="1" destOrd="0" presId="urn:microsoft.com/office/officeart/2008/layout/HorizontalMultiLevelHierarchy"/>
    <dgm:cxn modelId="{D5170662-1AD4-42E9-843C-2B835C0C700D}" type="presOf" srcId="{B955BF3B-A873-4BA8-BDA9-9632C1F1DB2A}" destId="{7EC55E14-2607-4EB5-B885-32EDDF4BC6FC}" srcOrd="1" destOrd="0" presId="urn:microsoft.com/office/officeart/2008/layout/HorizontalMultiLevelHierarchy"/>
    <dgm:cxn modelId="{D270774A-C56C-452F-842F-1FC98D4E6B4A}" srcId="{34B3AEC2-C9E4-456F-9643-EBA5C5A4FEDC}" destId="{E6BDE4E1-7B3F-4813-920C-EBE9897BEA72}" srcOrd="0" destOrd="0" parTransId="{C1BFBE63-681C-4E65-B825-87B3C1EB901C}" sibTransId="{025BFC8E-B07F-4912-88B0-F6652B92AD16}"/>
    <dgm:cxn modelId="{96D0C2B4-EF2F-4FCA-A59B-89DC56CD618E}" srcId="{34B3AEC2-C9E4-456F-9643-EBA5C5A4FEDC}" destId="{130B6075-6F17-45E8-9DBE-1B56C9E28081}" srcOrd="1" destOrd="0" parTransId="{23A3BCF4-EAFB-44BA-8AAB-BF6A194686F3}" sibTransId="{2A802A7F-942B-41D4-8561-A89A8D9A9855}"/>
    <dgm:cxn modelId="{B5A1B850-4C31-4283-83B0-3DEA5BEE4D9A}" type="presOf" srcId="{C1BFBE63-681C-4E65-B825-87B3C1EB901C}" destId="{66A9E342-CD9D-4AE6-B202-0FE03C694387}" srcOrd="1" destOrd="0" presId="urn:microsoft.com/office/officeart/2008/layout/HorizontalMultiLevelHierarchy"/>
    <dgm:cxn modelId="{F9EE1F36-D17A-42E9-BE94-49B6F6D31076}" type="presOf" srcId="{9313BFA3-1FED-49E2-AE71-7D6261345D3F}" destId="{6B3340C2-8987-4AA0-8BC9-1ECD2E1A0CDE}" srcOrd="0" destOrd="0" presId="urn:microsoft.com/office/officeart/2008/layout/HorizontalMultiLevelHierarchy"/>
    <dgm:cxn modelId="{F3E3987D-35C2-445A-8433-BD518C3C6F7B}" type="presOf" srcId="{B955BF3B-A873-4BA8-BDA9-9632C1F1DB2A}" destId="{542D4A50-9B87-424F-ABCE-8820AC9D863F}" srcOrd="0" destOrd="0" presId="urn:microsoft.com/office/officeart/2008/layout/HorizontalMultiLevelHierarchy"/>
    <dgm:cxn modelId="{87C59035-BE1F-42F5-B61F-A03BAA35AC09}" type="presOf" srcId="{34B3AEC2-C9E4-456F-9643-EBA5C5A4FEDC}" destId="{F3BB7FAF-9423-4A36-8ACB-C87FF9360457}" srcOrd="0" destOrd="0" presId="urn:microsoft.com/office/officeart/2008/layout/HorizontalMultiLevelHierarchy"/>
    <dgm:cxn modelId="{3CF264AE-20A8-40B1-BE27-84CD895FB671}" type="presOf" srcId="{130B6075-6F17-45E8-9DBE-1B56C9E28081}" destId="{D54AF4A1-9685-4A85-A290-72C347B5F406}" srcOrd="0" destOrd="0" presId="urn:microsoft.com/office/officeart/2008/layout/HorizontalMultiLevelHierarchy"/>
    <dgm:cxn modelId="{75A16332-BC82-446F-B405-05EABD89A043}" type="presOf" srcId="{C1BFBE63-681C-4E65-B825-87B3C1EB901C}" destId="{857855E6-B5C3-4807-9C07-956C37CECC4D}" srcOrd="0" destOrd="0" presId="urn:microsoft.com/office/officeart/2008/layout/HorizontalMultiLevelHierarchy"/>
    <dgm:cxn modelId="{4B86C390-D0FA-4310-AACC-BC10F0A6871C}" srcId="{130B6075-6F17-45E8-9DBE-1B56C9E28081}" destId="{9313BFA3-1FED-49E2-AE71-7D6261345D3F}" srcOrd="0" destOrd="0" parTransId="{B955BF3B-A873-4BA8-BDA9-9632C1F1DB2A}" sibTransId="{84E3C91E-FA02-45FB-A571-87088D29409F}"/>
    <dgm:cxn modelId="{68B03A40-D9EC-4F12-90C6-71157302794F}" type="presOf" srcId="{6C3266F2-8E0F-46C5-A2F5-06F22349572C}" destId="{67181691-3287-4458-BD0A-871CE9B42188}" srcOrd="0" destOrd="0" presId="urn:microsoft.com/office/officeart/2008/layout/HorizontalMultiLevelHierarchy"/>
    <dgm:cxn modelId="{0741EE33-CEF8-4EAC-A4AA-36131F6086A7}" srcId="{E6BDE4E1-7B3F-4813-920C-EBE9897BEA72}" destId="{6C3266F2-8E0F-46C5-A2F5-06F22349572C}" srcOrd="0" destOrd="0" parTransId="{C0FE7E3F-F43A-47C9-8B86-6362D29D33B7}" sibTransId="{47304FD2-5720-469D-B00C-E11B88A4216D}"/>
    <dgm:cxn modelId="{909D6F8B-3241-4349-B3B3-D1FC4B575417}" type="presOf" srcId="{23A3BCF4-EAFB-44BA-8AAB-BF6A194686F3}" destId="{24FAE336-EAE8-42B4-9B15-424C4411A692}" srcOrd="1" destOrd="0" presId="urn:microsoft.com/office/officeart/2008/layout/HorizontalMultiLevelHierarchy"/>
    <dgm:cxn modelId="{1EDFB267-483A-4D15-ABCA-73B58EEB50A4}" type="presParOf" srcId="{F54B0741-F7E6-48A1-9B41-C5387C2A6444}" destId="{51C0DB7F-E353-4041-A0E0-2B5ECAF3F3BE}" srcOrd="0" destOrd="0" presId="urn:microsoft.com/office/officeart/2008/layout/HorizontalMultiLevelHierarchy"/>
    <dgm:cxn modelId="{5A088481-42D8-43EE-8B14-4DB159861E69}" type="presParOf" srcId="{51C0DB7F-E353-4041-A0E0-2B5ECAF3F3BE}" destId="{F3BB7FAF-9423-4A36-8ACB-C87FF9360457}" srcOrd="0" destOrd="0" presId="urn:microsoft.com/office/officeart/2008/layout/HorizontalMultiLevelHierarchy"/>
    <dgm:cxn modelId="{A3ACAB15-4288-44A2-938A-399F539EFB68}" type="presParOf" srcId="{51C0DB7F-E353-4041-A0E0-2B5ECAF3F3BE}" destId="{AC2E4849-D66B-45B5-8E5B-8A8FC466BDD4}" srcOrd="1" destOrd="0" presId="urn:microsoft.com/office/officeart/2008/layout/HorizontalMultiLevelHierarchy"/>
    <dgm:cxn modelId="{A9D282DB-5EA0-4B27-9465-8113DEE60E55}" type="presParOf" srcId="{AC2E4849-D66B-45B5-8E5B-8A8FC466BDD4}" destId="{857855E6-B5C3-4807-9C07-956C37CECC4D}" srcOrd="0" destOrd="0" presId="urn:microsoft.com/office/officeart/2008/layout/HorizontalMultiLevelHierarchy"/>
    <dgm:cxn modelId="{7702663B-AEBC-442F-8820-87D286ED9D45}" type="presParOf" srcId="{857855E6-B5C3-4807-9C07-956C37CECC4D}" destId="{66A9E342-CD9D-4AE6-B202-0FE03C694387}" srcOrd="0" destOrd="0" presId="urn:microsoft.com/office/officeart/2008/layout/HorizontalMultiLevelHierarchy"/>
    <dgm:cxn modelId="{2BFD9F57-4DC7-4ADC-AF8D-4C0B910EB97B}" type="presParOf" srcId="{AC2E4849-D66B-45B5-8E5B-8A8FC466BDD4}" destId="{5D970098-2802-4A4E-8CC0-312A1AC56306}" srcOrd="1" destOrd="0" presId="urn:microsoft.com/office/officeart/2008/layout/HorizontalMultiLevelHierarchy"/>
    <dgm:cxn modelId="{582C7F34-AB24-4C93-98E7-C187BB0B3B1E}" type="presParOf" srcId="{5D970098-2802-4A4E-8CC0-312A1AC56306}" destId="{5C1F3511-CDD2-4584-816D-69353E36BB8C}" srcOrd="0" destOrd="0" presId="urn:microsoft.com/office/officeart/2008/layout/HorizontalMultiLevelHierarchy"/>
    <dgm:cxn modelId="{757A942D-0C28-45D7-8BAB-0D9D2365F497}" type="presParOf" srcId="{5D970098-2802-4A4E-8CC0-312A1AC56306}" destId="{796E69F0-EF45-4C1D-8533-680CCA5001A6}" srcOrd="1" destOrd="0" presId="urn:microsoft.com/office/officeart/2008/layout/HorizontalMultiLevelHierarchy"/>
    <dgm:cxn modelId="{F9AE844C-AAE8-4106-8B65-586076B8A962}" type="presParOf" srcId="{796E69F0-EF45-4C1D-8533-680CCA5001A6}" destId="{7BA5A5C0-9DC1-4FDC-8C65-148652E03ED9}" srcOrd="0" destOrd="0" presId="urn:microsoft.com/office/officeart/2008/layout/HorizontalMultiLevelHierarchy"/>
    <dgm:cxn modelId="{3E1460E1-9FBE-4FF4-8CE6-D9E9E530BD52}" type="presParOf" srcId="{7BA5A5C0-9DC1-4FDC-8C65-148652E03ED9}" destId="{2B2C9B6C-7E79-4CAE-9B4A-FE4BF3F1BA15}" srcOrd="0" destOrd="0" presId="urn:microsoft.com/office/officeart/2008/layout/HorizontalMultiLevelHierarchy"/>
    <dgm:cxn modelId="{9D271CD0-E5AE-45C3-933C-9CAF3914C179}" type="presParOf" srcId="{796E69F0-EF45-4C1D-8533-680CCA5001A6}" destId="{5EA88096-12C8-4534-95D4-A9038420A833}" srcOrd="1" destOrd="0" presId="urn:microsoft.com/office/officeart/2008/layout/HorizontalMultiLevelHierarchy"/>
    <dgm:cxn modelId="{BCEBCB96-F80C-4B5A-B669-4BA84D9CD007}" type="presParOf" srcId="{5EA88096-12C8-4534-95D4-A9038420A833}" destId="{67181691-3287-4458-BD0A-871CE9B42188}" srcOrd="0" destOrd="0" presId="urn:microsoft.com/office/officeart/2008/layout/HorizontalMultiLevelHierarchy"/>
    <dgm:cxn modelId="{42FC5AB8-2DC8-466D-9BEF-8E529766DC7C}" type="presParOf" srcId="{5EA88096-12C8-4534-95D4-A9038420A833}" destId="{7D25C02E-EAEA-4D04-93F0-07D8B03477CF}" srcOrd="1" destOrd="0" presId="urn:microsoft.com/office/officeart/2008/layout/HorizontalMultiLevelHierarchy"/>
    <dgm:cxn modelId="{7A551D43-00FD-4FBA-BCC4-76FBC28BF603}" type="presParOf" srcId="{AC2E4849-D66B-45B5-8E5B-8A8FC466BDD4}" destId="{692627B7-6A56-402C-8FA1-893FBF220318}" srcOrd="2" destOrd="0" presId="urn:microsoft.com/office/officeart/2008/layout/HorizontalMultiLevelHierarchy"/>
    <dgm:cxn modelId="{06D59DDC-30DD-471C-B15B-E144DE2029D1}" type="presParOf" srcId="{692627B7-6A56-402C-8FA1-893FBF220318}" destId="{24FAE336-EAE8-42B4-9B15-424C4411A692}" srcOrd="0" destOrd="0" presId="urn:microsoft.com/office/officeart/2008/layout/HorizontalMultiLevelHierarchy"/>
    <dgm:cxn modelId="{829EFED2-8B35-4E74-B103-72E7DD3BE31B}" type="presParOf" srcId="{AC2E4849-D66B-45B5-8E5B-8A8FC466BDD4}" destId="{2DF2C9C9-2715-46D6-8C07-C88953DD7277}" srcOrd="3" destOrd="0" presId="urn:microsoft.com/office/officeart/2008/layout/HorizontalMultiLevelHierarchy"/>
    <dgm:cxn modelId="{41DF1993-937D-4058-9706-78C99C3C8092}" type="presParOf" srcId="{2DF2C9C9-2715-46D6-8C07-C88953DD7277}" destId="{D54AF4A1-9685-4A85-A290-72C347B5F406}" srcOrd="0" destOrd="0" presId="urn:microsoft.com/office/officeart/2008/layout/HorizontalMultiLevelHierarchy"/>
    <dgm:cxn modelId="{ABBA986E-9B1D-44F4-85E9-7CC398151C98}" type="presParOf" srcId="{2DF2C9C9-2715-46D6-8C07-C88953DD7277}" destId="{5C106890-4251-46A2-94CE-35FDF14C0D8F}" srcOrd="1" destOrd="0" presId="urn:microsoft.com/office/officeart/2008/layout/HorizontalMultiLevelHierarchy"/>
    <dgm:cxn modelId="{50EA0B9A-13FA-4431-881C-6683BD199C3F}" type="presParOf" srcId="{5C106890-4251-46A2-94CE-35FDF14C0D8F}" destId="{542D4A50-9B87-424F-ABCE-8820AC9D863F}" srcOrd="0" destOrd="0" presId="urn:microsoft.com/office/officeart/2008/layout/HorizontalMultiLevelHierarchy"/>
    <dgm:cxn modelId="{6CFF937B-962A-4FA6-A5C6-0C6DA583F78D}" type="presParOf" srcId="{542D4A50-9B87-424F-ABCE-8820AC9D863F}" destId="{7EC55E14-2607-4EB5-B885-32EDDF4BC6FC}" srcOrd="0" destOrd="0" presId="urn:microsoft.com/office/officeart/2008/layout/HorizontalMultiLevelHierarchy"/>
    <dgm:cxn modelId="{AAF66F81-EF51-4336-B38E-29AF1BBBB537}" type="presParOf" srcId="{5C106890-4251-46A2-94CE-35FDF14C0D8F}" destId="{7CC1983A-2ADD-4E15-A5C6-DF02139D7FE0}" srcOrd="1" destOrd="0" presId="urn:microsoft.com/office/officeart/2008/layout/HorizontalMultiLevelHierarchy"/>
    <dgm:cxn modelId="{01DEA1C9-E029-4C1F-B5C2-9B5BA94C00F0}" type="presParOf" srcId="{7CC1983A-2ADD-4E15-A5C6-DF02139D7FE0}" destId="{6B3340C2-8987-4AA0-8BC9-1ECD2E1A0CDE}" srcOrd="0" destOrd="0" presId="urn:microsoft.com/office/officeart/2008/layout/HorizontalMultiLevelHierarchy"/>
    <dgm:cxn modelId="{C4C574EB-3D81-4256-9CE6-EC3CE9242B4D}" type="presParOf" srcId="{7CC1983A-2ADD-4E15-A5C6-DF02139D7FE0}" destId="{C1FA21DC-FB6A-4E42-AA2F-1011441DE71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D117DE-41FC-486D-BB13-F3C31BF698EF}" type="doc">
      <dgm:prSet loTypeId="urn:microsoft.com/office/officeart/2005/8/layout/process1" loCatId="process" qsTypeId="urn:microsoft.com/office/officeart/2005/8/quickstyle/simple1" qsCatId="simple" csTypeId="urn:microsoft.com/office/officeart/2005/8/colors/accent1_2" csCatId="accent1" phldr="1"/>
      <dgm:spPr/>
    </dgm:pt>
    <dgm:pt modelId="{3FEDB00B-F02E-48A6-B9A0-8416EC6E0D42}">
      <dgm:prSet phldrT="[Texto]"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Se abre un corchete y se indica el nombre de la hoja de cálculo del archivo en donde se encuentra el error</a:t>
          </a:r>
          <a:endParaRPr lang="es-MX" sz="1800" dirty="0">
            <a:solidFill>
              <a:schemeClr val="tx1"/>
            </a:solidFill>
            <a:latin typeface="Arial" panose="020B0604020202020204" pitchFamily="34" charset="0"/>
            <a:cs typeface="Arial" panose="020B0604020202020204" pitchFamily="34" charset="0"/>
          </a:endParaRPr>
        </a:p>
      </dgm:t>
    </dgm:pt>
    <dgm:pt modelId="{F723CC06-756E-4A3B-96E7-ACF4060BB5C6}" type="parTrans" cxnId="{A036E332-4C2E-4CF5-A63E-513DA1A84762}">
      <dgm:prSet/>
      <dgm:spPr/>
      <dgm:t>
        <a:bodyPr/>
        <a:lstStyle/>
        <a:p>
          <a:endParaRPr lang="es-MX"/>
        </a:p>
      </dgm:t>
    </dgm:pt>
    <dgm:pt modelId="{60FE50A0-DD48-4878-A755-DF3C285CCA30}" type="sibTrans" cxnId="{A036E332-4C2E-4CF5-A63E-513DA1A84762}">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6C24A408-7ECD-49F7-8B32-08BB0DB51F83}">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Acto seguido se reporta el número de fila donde se encuentra el error</a:t>
          </a:r>
        </a:p>
      </dgm:t>
    </dgm:pt>
    <dgm:pt modelId="{1AFD3555-2104-4C62-8D6E-2BCD330ED889}" type="parTrans" cxnId="{9EDB3263-2195-4F82-8CFE-6BD2B902DDC7}">
      <dgm:prSet/>
      <dgm:spPr/>
      <dgm:t>
        <a:bodyPr/>
        <a:lstStyle/>
        <a:p>
          <a:endParaRPr lang="es-MX"/>
        </a:p>
      </dgm:t>
    </dgm:pt>
    <dgm:pt modelId="{7AFB2AE9-978E-4DB4-97F1-4F18FB89046F}" type="sibTrans" cxnId="{9EDB3263-2195-4F82-8CFE-6BD2B902DDC7}">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CDAE3C1B-6163-4CED-9211-DF09ECF5D62B}">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Finalmente se reporta la columna del error. </a:t>
          </a:r>
        </a:p>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Es importante considerar que el sistema únicamente reporta un caracter para especificar la columna, por lo que, los errores a partir de la columna AA de los archivos de Excel no son reportados de una manera intuitiva</a:t>
          </a:r>
        </a:p>
      </dgm:t>
    </dgm:pt>
    <dgm:pt modelId="{BBC8C07B-B2C5-47E2-A03D-C3CBB5AF6F20}" type="parTrans" cxnId="{FEA7A125-0B5E-4C85-9904-6A629648F560}">
      <dgm:prSet/>
      <dgm:spPr/>
      <dgm:t>
        <a:bodyPr/>
        <a:lstStyle/>
        <a:p>
          <a:endParaRPr lang="es-MX"/>
        </a:p>
      </dgm:t>
    </dgm:pt>
    <dgm:pt modelId="{BA1CF2F1-F95F-417F-B0CC-8D9262072E95}" type="sibTrans" cxnId="{FEA7A125-0B5E-4C85-9904-6A629648F560}">
      <dgm:prSet/>
      <dgm:spPr/>
      <dgm:t>
        <a:bodyPr/>
        <a:lstStyle/>
        <a:p>
          <a:endParaRPr lang="es-MX"/>
        </a:p>
      </dgm:t>
    </dgm:pt>
    <dgm:pt modelId="{F3618BE2-9ADE-421F-9066-D5B313C3FD67}" type="pres">
      <dgm:prSet presAssocID="{55D117DE-41FC-486D-BB13-F3C31BF698EF}" presName="Name0" presStyleCnt="0">
        <dgm:presLayoutVars>
          <dgm:dir/>
          <dgm:resizeHandles val="exact"/>
        </dgm:presLayoutVars>
      </dgm:prSet>
      <dgm:spPr/>
    </dgm:pt>
    <dgm:pt modelId="{285E67A9-174B-475D-AFAD-A6E6B766BF3E}" type="pres">
      <dgm:prSet presAssocID="{3FEDB00B-F02E-48A6-B9A0-8416EC6E0D42}" presName="node" presStyleLbl="node1" presStyleIdx="0" presStyleCnt="3" custScaleY="98225">
        <dgm:presLayoutVars>
          <dgm:bulletEnabled val="1"/>
        </dgm:presLayoutVars>
      </dgm:prSet>
      <dgm:spPr/>
      <dgm:t>
        <a:bodyPr/>
        <a:lstStyle/>
        <a:p>
          <a:endParaRPr lang="es-MX"/>
        </a:p>
      </dgm:t>
    </dgm:pt>
    <dgm:pt modelId="{FE572CFC-1D98-4412-AC40-8031BBBFB49F}" type="pres">
      <dgm:prSet presAssocID="{60FE50A0-DD48-4878-A755-DF3C285CCA30}" presName="sibTrans" presStyleLbl="sibTrans2D1" presStyleIdx="0" presStyleCnt="2"/>
      <dgm:spPr/>
      <dgm:t>
        <a:bodyPr/>
        <a:lstStyle/>
        <a:p>
          <a:endParaRPr lang="es-MX"/>
        </a:p>
      </dgm:t>
    </dgm:pt>
    <dgm:pt modelId="{5ED6666A-6B06-41FD-93C9-A48634E97C10}" type="pres">
      <dgm:prSet presAssocID="{60FE50A0-DD48-4878-A755-DF3C285CCA30}" presName="connectorText" presStyleLbl="sibTrans2D1" presStyleIdx="0" presStyleCnt="2"/>
      <dgm:spPr/>
      <dgm:t>
        <a:bodyPr/>
        <a:lstStyle/>
        <a:p>
          <a:endParaRPr lang="es-MX"/>
        </a:p>
      </dgm:t>
    </dgm:pt>
    <dgm:pt modelId="{A81003FE-AE82-4FD4-917F-F3350095F144}" type="pres">
      <dgm:prSet presAssocID="{6C24A408-7ECD-49F7-8B32-08BB0DB51F83}" presName="node" presStyleLbl="node1" presStyleIdx="1" presStyleCnt="3" custScaleY="64020">
        <dgm:presLayoutVars>
          <dgm:bulletEnabled val="1"/>
        </dgm:presLayoutVars>
      </dgm:prSet>
      <dgm:spPr/>
      <dgm:t>
        <a:bodyPr/>
        <a:lstStyle/>
        <a:p>
          <a:endParaRPr lang="es-MX"/>
        </a:p>
      </dgm:t>
    </dgm:pt>
    <dgm:pt modelId="{CB04CD35-3B29-4BCF-8742-F395E2B8708F}" type="pres">
      <dgm:prSet presAssocID="{7AFB2AE9-978E-4DB4-97F1-4F18FB89046F}" presName="sibTrans" presStyleLbl="sibTrans2D1" presStyleIdx="1" presStyleCnt="2"/>
      <dgm:spPr/>
      <dgm:t>
        <a:bodyPr/>
        <a:lstStyle/>
        <a:p>
          <a:endParaRPr lang="es-MX"/>
        </a:p>
      </dgm:t>
    </dgm:pt>
    <dgm:pt modelId="{4F6DACCE-F27D-45B7-ABC2-4EC2B358FAD9}" type="pres">
      <dgm:prSet presAssocID="{7AFB2AE9-978E-4DB4-97F1-4F18FB89046F}" presName="connectorText" presStyleLbl="sibTrans2D1" presStyleIdx="1" presStyleCnt="2"/>
      <dgm:spPr/>
      <dgm:t>
        <a:bodyPr/>
        <a:lstStyle/>
        <a:p>
          <a:endParaRPr lang="es-MX"/>
        </a:p>
      </dgm:t>
    </dgm:pt>
    <dgm:pt modelId="{F631302C-C809-4F2B-8FA1-1B7968B70A81}" type="pres">
      <dgm:prSet presAssocID="{CDAE3C1B-6163-4CED-9211-DF09ECF5D62B}" presName="node" presStyleLbl="node1" presStyleIdx="2" presStyleCnt="3" custScaleX="167669" custScaleY="114630">
        <dgm:presLayoutVars>
          <dgm:bulletEnabled val="1"/>
        </dgm:presLayoutVars>
      </dgm:prSet>
      <dgm:spPr/>
      <dgm:t>
        <a:bodyPr/>
        <a:lstStyle/>
        <a:p>
          <a:endParaRPr lang="es-MX"/>
        </a:p>
      </dgm:t>
    </dgm:pt>
  </dgm:ptLst>
  <dgm:cxnLst>
    <dgm:cxn modelId="{E3BB52F5-1E10-41C3-928B-73A9D08B6ED3}" type="presOf" srcId="{7AFB2AE9-978E-4DB4-97F1-4F18FB89046F}" destId="{4F6DACCE-F27D-45B7-ABC2-4EC2B358FAD9}" srcOrd="1" destOrd="0" presId="urn:microsoft.com/office/officeart/2005/8/layout/process1"/>
    <dgm:cxn modelId="{95E93B4F-21F1-477E-B96F-1C868EF6A17A}" type="presOf" srcId="{7AFB2AE9-978E-4DB4-97F1-4F18FB89046F}" destId="{CB04CD35-3B29-4BCF-8742-F395E2B8708F}" srcOrd="0" destOrd="0" presId="urn:microsoft.com/office/officeart/2005/8/layout/process1"/>
    <dgm:cxn modelId="{C29F4E5A-CB0A-4FC6-818F-507C82F0B3CF}" type="presOf" srcId="{60FE50A0-DD48-4878-A755-DF3C285CCA30}" destId="{5ED6666A-6B06-41FD-93C9-A48634E97C10}" srcOrd="1" destOrd="0" presId="urn:microsoft.com/office/officeart/2005/8/layout/process1"/>
    <dgm:cxn modelId="{EE40D94A-DD7B-4CE4-847E-4524503927ED}" type="presOf" srcId="{3FEDB00B-F02E-48A6-B9A0-8416EC6E0D42}" destId="{285E67A9-174B-475D-AFAD-A6E6B766BF3E}" srcOrd="0" destOrd="0" presId="urn:microsoft.com/office/officeart/2005/8/layout/process1"/>
    <dgm:cxn modelId="{DF38F632-ADC2-4A6C-92EF-6BA3F2230DC3}" type="presOf" srcId="{55D117DE-41FC-486D-BB13-F3C31BF698EF}" destId="{F3618BE2-9ADE-421F-9066-D5B313C3FD67}" srcOrd="0" destOrd="0" presId="urn:microsoft.com/office/officeart/2005/8/layout/process1"/>
    <dgm:cxn modelId="{3E67861E-9991-4F59-B19B-A2641EDF7636}" type="presOf" srcId="{60FE50A0-DD48-4878-A755-DF3C285CCA30}" destId="{FE572CFC-1D98-4412-AC40-8031BBBFB49F}" srcOrd="0" destOrd="0" presId="urn:microsoft.com/office/officeart/2005/8/layout/process1"/>
    <dgm:cxn modelId="{64E3B1E6-9A0B-42C0-B351-ECC2BBDD0416}" type="presOf" srcId="{CDAE3C1B-6163-4CED-9211-DF09ECF5D62B}" destId="{F631302C-C809-4F2B-8FA1-1B7968B70A81}" srcOrd="0" destOrd="0" presId="urn:microsoft.com/office/officeart/2005/8/layout/process1"/>
    <dgm:cxn modelId="{FEA7A125-0B5E-4C85-9904-6A629648F560}" srcId="{55D117DE-41FC-486D-BB13-F3C31BF698EF}" destId="{CDAE3C1B-6163-4CED-9211-DF09ECF5D62B}" srcOrd="2" destOrd="0" parTransId="{BBC8C07B-B2C5-47E2-A03D-C3CBB5AF6F20}" sibTransId="{BA1CF2F1-F95F-417F-B0CC-8D9262072E95}"/>
    <dgm:cxn modelId="{A036E332-4C2E-4CF5-A63E-513DA1A84762}" srcId="{55D117DE-41FC-486D-BB13-F3C31BF698EF}" destId="{3FEDB00B-F02E-48A6-B9A0-8416EC6E0D42}" srcOrd="0" destOrd="0" parTransId="{F723CC06-756E-4A3B-96E7-ACF4060BB5C6}" sibTransId="{60FE50A0-DD48-4878-A755-DF3C285CCA30}"/>
    <dgm:cxn modelId="{AA5736D5-0E87-4D36-9F99-25EB82315D5E}" type="presOf" srcId="{6C24A408-7ECD-49F7-8B32-08BB0DB51F83}" destId="{A81003FE-AE82-4FD4-917F-F3350095F144}" srcOrd="0" destOrd="0" presId="urn:microsoft.com/office/officeart/2005/8/layout/process1"/>
    <dgm:cxn modelId="{9EDB3263-2195-4F82-8CFE-6BD2B902DDC7}" srcId="{55D117DE-41FC-486D-BB13-F3C31BF698EF}" destId="{6C24A408-7ECD-49F7-8B32-08BB0DB51F83}" srcOrd="1" destOrd="0" parTransId="{1AFD3555-2104-4C62-8D6E-2BCD330ED889}" sibTransId="{7AFB2AE9-978E-4DB4-97F1-4F18FB89046F}"/>
    <dgm:cxn modelId="{32B806B8-1B57-44E9-A8EE-60BF4B4FEF2A}" type="presParOf" srcId="{F3618BE2-9ADE-421F-9066-D5B313C3FD67}" destId="{285E67A9-174B-475D-AFAD-A6E6B766BF3E}" srcOrd="0" destOrd="0" presId="urn:microsoft.com/office/officeart/2005/8/layout/process1"/>
    <dgm:cxn modelId="{C215C362-8942-4DF2-B730-DCFF3D7F4AF8}" type="presParOf" srcId="{F3618BE2-9ADE-421F-9066-D5B313C3FD67}" destId="{FE572CFC-1D98-4412-AC40-8031BBBFB49F}" srcOrd="1" destOrd="0" presId="urn:microsoft.com/office/officeart/2005/8/layout/process1"/>
    <dgm:cxn modelId="{242368BB-8C2F-426D-A046-7F3F878278E4}" type="presParOf" srcId="{FE572CFC-1D98-4412-AC40-8031BBBFB49F}" destId="{5ED6666A-6B06-41FD-93C9-A48634E97C10}" srcOrd="0" destOrd="0" presId="urn:microsoft.com/office/officeart/2005/8/layout/process1"/>
    <dgm:cxn modelId="{F676922F-7A42-4CE0-9E2C-13081FAF6EFE}" type="presParOf" srcId="{F3618BE2-9ADE-421F-9066-D5B313C3FD67}" destId="{A81003FE-AE82-4FD4-917F-F3350095F144}" srcOrd="2" destOrd="0" presId="urn:microsoft.com/office/officeart/2005/8/layout/process1"/>
    <dgm:cxn modelId="{2A5AF6DF-341E-4DEF-8EE0-89FEF76739D5}" type="presParOf" srcId="{F3618BE2-9ADE-421F-9066-D5B313C3FD67}" destId="{CB04CD35-3B29-4BCF-8742-F395E2B8708F}" srcOrd="3" destOrd="0" presId="urn:microsoft.com/office/officeart/2005/8/layout/process1"/>
    <dgm:cxn modelId="{D628D82D-1D53-4583-9AC6-1C925162CBEB}" type="presParOf" srcId="{CB04CD35-3B29-4BCF-8742-F395E2B8708F}" destId="{4F6DACCE-F27D-45B7-ABC2-4EC2B358FAD9}" srcOrd="0" destOrd="0" presId="urn:microsoft.com/office/officeart/2005/8/layout/process1"/>
    <dgm:cxn modelId="{A1D7AD2C-9232-4C77-90ED-8F0A22AA0689}" type="presParOf" srcId="{F3618BE2-9ADE-421F-9066-D5B313C3FD67}" destId="{F631302C-C809-4F2B-8FA1-1B7968B70A8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6BD27F-5B49-4908-B44E-33BC06F7A2ED}" type="doc">
      <dgm:prSet loTypeId="urn:microsoft.com/office/officeart/2005/8/layout/process1" loCatId="process" qsTypeId="urn:microsoft.com/office/officeart/2005/8/quickstyle/simple1" qsCatId="simple" csTypeId="urn:microsoft.com/office/officeart/2005/8/colors/accent1_2" csCatId="accent1" phldr="1"/>
      <dgm:spPr/>
    </dgm:pt>
    <dgm:pt modelId="{C699BC7E-F1A4-496C-8796-5DAB288C1F26}">
      <dgm:prSet phldrT="[Texto]"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En campos de hipervínculos utilizar la dirección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completa (por ejemplo: http://</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hlinkClick xmlns:r="http://schemas.openxmlformats.org/officeDocument/2006/relationships" r:id="rId1"/>
            </a:rPr>
            <a:t>www.ifai.org.mx/archivo.pdf</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El nombre de los archivos no deberán contener espacios o caracteres acentuados como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áéíóú</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s-MX" sz="1800" dirty="0">
            <a:solidFill>
              <a:schemeClr val="tx1"/>
            </a:solidFill>
            <a:latin typeface="Arial" panose="020B0604020202020204" pitchFamily="34" charset="0"/>
            <a:cs typeface="Arial" panose="020B0604020202020204" pitchFamily="34" charset="0"/>
          </a:endParaRPr>
        </a:p>
      </dgm:t>
    </dgm:pt>
    <dgm:pt modelId="{98215AF6-27AF-4E53-812D-A675B9A8287B}" type="parTrans" cxnId="{3E384D82-20B7-4C53-91FC-FAF86078E64B}">
      <dgm:prSet/>
      <dgm:spPr/>
      <dgm:t>
        <a:bodyPr/>
        <a:lstStyle/>
        <a:p>
          <a:endParaRPr lang="es-MX"/>
        </a:p>
      </dgm:t>
    </dgm:pt>
    <dgm:pt modelId="{F03B1BDE-4F79-4049-907F-2A6E676F797F}" type="sibTrans" cxnId="{3E384D82-20B7-4C53-91FC-FAF86078E64B}">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5BB022B1-1440-46BC-A69E-483007C66DC5}">
      <dgm:prSet custT="1"/>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Estos son los caracteres permitidos en las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A B C D E F G H I J K L M N O P Q R S T U V W X Y Z a b c d e f g h i j k l m n o p q r s t u v w x y z 0 1 2 3 4 5 6 7 8 9 - . _ ~ : / ? # [ ] @ ! $ &amp; ' ( ) * + , ; = </a:t>
          </a:r>
        </a:p>
      </dgm:t>
    </dgm:pt>
    <dgm:pt modelId="{D37EFF15-8649-41DC-86E8-DF128D6BA4A1}" type="parTrans" cxnId="{877B87FB-4649-4DD6-ABBA-6141DC25758D}">
      <dgm:prSet/>
      <dgm:spPr/>
      <dgm:t>
        <a:bodyPr/>
        <a:lstStyle/>
        <a:p>
          <a:endParaRPr lang="es-MX"/>
        </a:p>
      </dgm:t>
    </dgm:pt>
    <dgm:pt modelId="{8EA6211E-DAD8-4C30-9326-305359381FB2}" type="sibTrans" cxnId="{877B87FB-4649-4DD6-ABBA-6141DC25758D}">
      <dgm:prSet/>
      <dgm:spPr/>
      <dgm:t>
        <a:bodyPr/>
        <a:lstStyle/>
        <a:p>
          <a:endParaRPr lang="es-MX"/>
        </a:p>
      </dgm:t>
    </dgm:pt>
    <dgm:pt modelId="{2835C8EE-3CC7-4341-AAAB-93E83DB2AFB9}" type="pres">
      <dgm:prSet presAssocID="{B56BD27F-5B49-4908-B44E-33BC06F7A2ED}" presName="Name0" presStyleCnt="0">
        <dgm:presLayoutVars>
          <dgm:dir/>
          <dgm:resizeHandles val="exact"/>
        </dgm:presLayoutVars>
      </dgm:prSet>
      <dgm:spPr/>
    </dgm:pt>
    <dgm:pt modelId="{22C70A4E-7CAA-4BA3-9298-6788A3BD762A}" type="pres">
      <dgm:prSet presAssocID="{C699BC7E-F1A4-496C-8796-5DAB288C1F26}" presName="node" presStyleLbl="node1" presStyleIdx="0" presStyleCnt="2" custScaleX="126007">
        <dgm:presLayoutVars>
          <dgm:bulletEnabled val="1"/>
        </dgm:presLayoutVars>
      </dgm:prSet>
      <dgm:spPr/>
      <dgm:t>
        <a:bodyPr/>
        <a:lstStyle/>
        <a:p>
          <a:endParaRPr lang="es-MX"/>
        </a:p>
      </dgm:t>
    </dgm:pt>
    <dgm:pt modelId="{FB51E3A1-E6AB-4334-9A82-53D45672C810}" type="pres">
      <dgm:prSet presAssocID="{F03B1BDE-4F79-4049-907F-2A6E676F797F}" presName="sibTrans" presStyleLbl="sibTrans2D1" presStyleIdx="0" presStyleCnt="1"/>
      <dgm:spPr/>
      <dgm:t>
        <a:bodyPr/>
        <a:lstStyle/>
        <a:p>
          <a:endParaRPr lang="es-MX"/>
        </a:p>
      </dgm:t>
    </dgm:pt>
    <dgm:pt modelId="{4044C051-C025-4965-9076-6286BF99E8B8}" type="pres">
      <dgm:prSet presAssocID="{F03B1BDE-4F79-4049-907F-2A6E676F797F}" presName="connectorText" presStyleLbl="sibTrans2D1" presStyleIdx="0" presStyleCnt="1"/>
      <dgm:spPr/>
      <dgm:t>
        <a:bodyPr/>
        <a:lstStyle/>
        <a:p>
          <a:endParaRPr lang="es-MX"/>
        </a:p>
      </dgm:t>
    </dgm:pt>
    <dgm:pt modelId="{8D1995C7-DD45-474B-B733-660109B8B3F6}" type="pres">
      <dgm:prSet presAssocID="{5BB022B1-1440-46BC-A69E-483007C66DC5}" presName="node" presStyleLbl="node1" presStyleIdx="1" presStyleCnt="2" custScaleX="125364">
        <dgm:presLayoutVars>
          <dgm:bulletEnabled val="1"/>
        </dgm:presLayoutVars>
      </dgm:prSet>
      <dgm:spPr/>
      <dgm:t>
        <a:bodyPr/>
        <a:lstStyle/>
        <a:p>
          <a:endParaRPr lang="es-MX"/>
        </a:p>
      </dgm:t>
    </dgm:pt>
  </dgm:ptLst>
  <dgm:cxnLst>
    <dgm:cxn modelId="{8C0C1BD4-559B-4CBB-B218-D0EBD4EC89DA}" type="presOf" srcId="{F03B1BDE-4F79-4049-907F-2A6E676F797F}" destId="{4044C051-C025-4965-9076-6286BF99E8B8}" srcOrd="1" destOrd="0" presId="urn:microsoft.com/office/officeart/2005/8/layout/process1"/>
    <dgm:cxn modelId="{B039A02C-B4C0-4CA3-ABC3-6AA1BA62F232}" type="presOf" srcId="{5BB022B1-1440-46BC-A69E-483007C66DC5}" destId="{8D1995C7-DD45-474B-B733-660109B8B3F6}" srcOrd="0" destOrd="0" presId="urn:microsoft.com/office/officeart/2005/8/layout/process1"/>
    <dgm:cxn modelId="{BAAFA240-CE07-4359-9B31-5B79A4C59C5A}" type="presOf" srcId="{F03B1BDE-4F79-4049-907F-2A6E676F797F}" destId="{FB51E3A1-E6AB-4334-9A82-53D45672C810}" srcOrd="0" destOrd="0" presId="urn:microsoft.com/office/officeart/2005/8/layout/process1"/>
    <dgm:cxn modelId="{470AABF2-6D54-4966-ACE4-3A579BEA03FF}" type="presOf" srcId="{B56BD27F-5B49-4908-B44E-33BC06F7A2ED}" destId="{2835C8EE-3CC7-4341-AAAB-93E83DB2AFB9}" srcOrd="0" destOrd="0" presId="urn:microsoft.com/office/officeart/2005/8/layout/process1"/>
    <dgm:cxn modelId="{3E384D82-20B7-4C53-91FC-FAF86078E64B}" srcId="{B56BD27F-5B49-4908-B44E-33BC06F7A2ED}" destId="{C699BC7E-F1A4-496C-8796-5DAB288C1F26}" srcOrd="0" destOrd="0" parTransId="{98215AF6-27AF-4E53-812D-A675B9A8287B}" sibTransId="{F03B1BDE-4F79-4049-907F-2A6E676F797F}"/>
    <dgm:cxn modelId="{877B87FB-4649-4DD6-ABBA-6141DC25758D}" srcId="{B56BD27F-5B49-4908-B44E-33BC06F7A2ED}" destId="{5BB022B1-1440-46BC-A69E-483007C66DC5}" srcOrd="1" destOrd="0" parTransId="{D37EFF15-8649-41DC-86E8-DF128D6BA4A1}" sibTransId="{8EA6211E-DAD8-4C30-9326-305359381FB2}"/>
    <dgm:cxn modelId="{E6CA09E7-2BD7-4CC3-A868-82B44E127E88}" type="presOf" srcId="{C699BC7E-F1A4-496C-8796-5DAB288C1F26}" destId="{22C70A4E-7CAA-4BA3-9298-6788A3BD762A}" srcOrd="0" destOrd="0" presId="urn:microsoft.com/office/officeart/2005/8/layout/process1"/>
    <dgm:cxn modelId="{AF0DEB3E-04DB-4440-8780-965BA3C8A47B}" type="presParOf" srcId="{2835C8EE-3CC7-4341-AAAB-93E83DB2AFB9}" destId="{22C70A4E-7CAA-4BA3-9298-6788A3BD762A}" srcOrd="0" destOrd="0" presId="urn:microsoft.com/office/officeart/2005/8/layout/process1"/>
    <dgm:cxn modelId="{BC97313C-966A-419B-A3BA-190F5E6CE8BE}" type="presParOf" srcId="{2835C8EE-3CC7-4341-AAAB-93E83DB2AFB9}" destId="{FB51E3A1-E6AB-4334-9A82-53D45672C810}" srcOrd="1" destOrd="0" presId="urn:microsoft.com/office/officeart/2005/8/layout/process1"/>
    <dgm:cxn modelId="{A6562380-34FB-4872-926C-D3D97B635971}" type="presParOf" srcId="{FB51E3A1-E6AB-4334-9A82-53D45672C810}" destId="{4044C051-C025-4965-9076-6286BF99E8B8}" srcOrd="0" destOrd="0" presId="urn:microsoft.com/office/officeart/2005/8/layout/process1"/>
    <dgm:cxn modelId="{ED56E243-BE53-4B17-89DA-14FC7447948E}" type="presParOf" srcId="{2835C8EE-3CC7-4341-AAAB-93E83DB2AFB9}" destId="{8D1995C7-DD45-474B-B733-660109B8B3F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41DFB-B8DD-4C6C-B0A8-C93E719CCCC4}">
      <dsp:nvSpPr>
        <dsp:cNvPr id="0" name=""/>
        <dsp:cNvSpPr/>
      </dsp:nvSpPr>
      <dsp:spPr>
        <a:xfrm>
          <a:off x="1465840" y="612"/>
          <a:ext cx="3690490" cy="1504348"/>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mn-lt"/>
            </a:rPr>
            <a:t>Presentar el funcionamiento del SIPOT</a:t>
          </a:r>
          <a:endParaRPr lang="es-MX" sz="2000" b="1" kern="1200" dirty="0">
            <a:latin typeface="+mn-lt"/>
          </a:endParaRPr>
        </a:p>
      </dsp:txBody>
      <dsp:txXfrm>
        <a:off x="1539276" y="74048"/>
        <a:ext cx="3543618" cy="1357476"/>
      </dsp:txXfrm>
    </dsp:sp>
    <dsp:sp modelId="{9CCEF675-4F59-4D99-A5F4-9AC9FB01C6EE}">
      <dsp:nvSpPr>
        <dsp:cNvPr id="0" name=""/>
        <dsp:cNvSpPr/>
      </dsp:nvSpPr>
      <dsp:spPr>
        <a:xfrm>
          <a:off x="609030" y="1155256"/>
          <a:ext cx="4009913" cy="4009913"/>
        </a:xfrm>
        <a:custGeom>
          <a:avLst/>
          <a:gdLst/>
          <a:ahLst/>
          <a:cxnLst/>
          <a:rect l="0" t="0" r="0" b="0"/>
          <a:pathLst>
            <a:path>
              <a:moveTo>
                <a:pt x="3404557" y="569349"/>
              </a:moveTo>
              <a:arcTo wR="2004956" hR="2004956" stAng="18856344" swAng="1887312"/>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B7C9479-6833-4788-914E-26FA62DF5EA0}">
      <dsp:nvSpPr>
        <dsp:cNvPr id="0" name=""/>
        <dsp:cNvSpPr/>
      </dsp:nvSpPr>
      <dsp:spPr>
        <a:xfrm>
          <a:off x="3589831" y="3008047"/>
          <a:ext cx="2915195" cy="1504348"/>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ea typeface="Times New Roman" pitchFamily="18" charset="0"/>
              <a:cs typeface="Calibri" pitchFamily="34" charset="0"/>
            </a:rPr>
            <a:t>Identificar las acciones que les corresponde atender de acuerdo a su rol</a:t>
          </a:r>
          <a:endParaRPr lang="es-MX" sz="2000" b="1" kern="1200" dirty="0">
            <a:latin typeface="+mj-lt"/>
          </a:endParaRPr>
        </a:p>
      </dsp:txBody>
      <dsp:txXfrm>
        <a:off x="3663267" y="3081483"/>
        <a:ext cx="2768323" cy="1357476"/>
      </dsp:txXfrm>
    </dsp:sp>
    <dsp:sp modelId="{3B458D65-B43E-4425-91A5-F6A1B56F4160}">
      <dsp:nvSpPr>
        <dsp:cNvPr id="0" name=""/>
        <dsp:cNvSpPr/>
      </dsp:nvSpPr>
      <dsp:spPr>
        <a:xfrm>
          <a:off x="1306129" y="752786"/>
          <a:ext cx="4009913" cy="4009913"/>
        </a:xfrm>
        <a:custGeom>
          <a:avLst/>
          <a:gdLst/>
          <a:ahLst/>
          <a:cxnLst/>
          <a:rect l="0" t="0" r="0" b="0"/>
          <a:pathLst>
            <a:path>
              <a:moveTo>
                <a:pt x="2619449" y="3913424"/>
              </a:moveTo>
              <a:arcTo wR="2004956" hR="2004956" stAng="4329142" swAng="214171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9AA03C-2BBB-4F6D-AA04-F855C6E8CED7}">
      <dsp:nvSpPr>
        <dsp:cNvPr id="0" name=""/>
        <dsp:cNvSpPr/>
      </dsp:nvSpPr>
      <dsp:spPr>
        <a:xfrm>
          <a:off x="-168322" y="3008047"/>
          <a:ext cx="3486130" cy="1504348"/>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Brindar los conocimientos necesarios para atender las obligaciones en el SIPOT</a:t>
          </a:r>
          <a:endParaRPr lang="es-MX" sz="2000" b="1" kern="1200" dirty="0"/>
        </a:p>
      </dsp:txBody>
      <dsp:txXfrm>
        <a:off x="-94886" y="3081483"/>
        <a:ext cx="3339258" cy="1357476"/>
      </dsp:txXfrm>
    </dsp:sp>
    <dsp:sp modelId="{2A44B0F3-C11F-4B45-A267-3B8EC23E10A0}">
      <dsp:nvSpPr>
        <dsp:cNvPr id="0" name=""/>
        <dsp:cNvSpPr/>
      </dsp:nvSpPr>
      <dsp:spPr>
        <a:xfrm>
          <a:off x="2003227" y="1155256"/>
          <a:ext cx="4009913" cy="4009913"/>
        </a:xfrm>
        <a:custGeom>
          <a:avLst/>
          <a:gdLst/>
          <a:ahLst/>
          <a:cxnLst/>
          <a:rect l="0" t="0" r="0" b="0"/>
          <a:pathLst>
            <a:path>
              <a:moveTo>
                <a:pt x="61883" y="1510670"/>
              </a:moveTo>
              <a:arcTo wR="2004956" hR="2004956" stAng="11656344" swAng="1887312"/>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EDD7E-A4D9-445A-9655-F0FE02835AD7}">
      <dsp:nvSpPr>
        <dsp:cNvPr id="0" name=""/>
        <dsp:cNvSpPr/>
      </dsp:nvSpPr>
      <dsp:spPr>
        <a:xfrm>
          <a:off x="501" y="283320"/>
          <a:ext cx="1954025" cy="1172415"/>
        </a:xfrm>
        <a:prstGeom prst="rect">
          <a:avLst/>
        </a:prstGeom>
        <a:solidFill>
          <a:schemeClr val="accent4">
            <a:lumMod val="40000"/>
            <a:lumOff val="6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latin typeface="Arial" panose="020B0604020202020204" pitchFamily="34" charset="0"/>
              <a:cs typeface="Arial" panose="020B0604020202020204" pitchFamily="34" charset="0"/>
            </a:rPr>
            <a:t>a) Lineamientos técnicos en una versión consolidada.</a:t>
          </a:r>
        </a:p>
      </dsp:txBody>
      <dsp:txXfrm>
        <a:off x="501" y="283320"/>
        <a:ext cx="1954025" cy="1172415"/>
      </dsp:txXfrm>
    </dsp:sp>
    <dsp:sp modelId="{4A7599ED-CD82-4241-8EBD-C2169E88C3ED}">
      <dsp:nvSpPr>
        <dsp:cNvPr id="0" name=""/>
        <dsp:cNvSpPr/>
      </dsp:nvSpPr>
      <dsp:spPr>
        <a:xfrm>
          <a:off x="2149929" y="283320"/>
          <a:ext cx="1954025" cy="1172415"/>
        </a:xfrm>
        <a:prstGeom prst="rect">
          <a:avLst/>
        </a:prstGeom>
        <a:solidFill>
          <a:schemeClr val="accent4">
            <a:lumMod val="40000"/>
            <a:lumOff val="6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latin typeface="Arial" panose="020B0604020202020204" pitchFamily="34" charset="0"/>
              <a:cs typeface="Arial" panose="020B0604020202020204" pitchFamily="34" charset="0"/>
            </a:rPr>
            <a:t>b) Diccionario de Datos actualizada.</a:t>
          </a:r>
        </a:p>
      </dsp:txBody>
      <dsp:txXfrm>
        <a:off x="2149929" y="283320"/>
        <a:ext cx="1954025" cy="1172415"/>
      </dsp:txXfrm>
    </dsp:sp>
    <dsp:sp modelId="{672605DE-4F56-4F18-84F6-4964D12FCE03}">
      <dsp:nvSpPr>
        <dsp:cNvPr id="0" name=""/>
        <dsp:cNvSpPr/>
      </dsp:nvSpPr>
      <dsp:spPr>
        <a:xfrm>
          <a:off x="501" y="1651138"/>
          <a:ext cx="1954025" cy="1172415"/>
        </a:xfrm>
        <a:prstGeom prst="rect">
          <a:avLst/>
        </a:prstGeom>
        <a:solidFill>
          <a:schemeClr val="accent4">
            <a:lumMod val="40000"/>
            <a:lumOff val="6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latin typeface="Arial" panose="020B0604020202020204" pitchFamily="34" charset="0"/>
              <a:cs typeface="Arial" panose="020B0604020202020204" pitchFamily="34" charset="0"/>
            </a:rPr>
            <a:t>c) Presentación Power Point de la sesión.</a:t>
          </a:r>
        </a:p>
      </dsp:txBody>
      <dsp:txXfrm>
        <a:off x="501" y="1651138"/>
        <a:ext cx="1954025" cy="1172415"/>
      </dsp:txXfrm>
    </dsp:sp>
    <dsp:sp modelId="{24C5CEF5-828E-4425-8EFB-FC9FF71F2E3A}">
      <dsp:nvSpPr>
        <dsp:cNvPr id="0" name=""/>
        <dsp:cNvSpPr/>
      </dsp:nvSpPr>
      <dsp:spPr>
        <a:xfrm>
          <a:off x="2149929" y="1651138"/>
          <a:ext cx="1954025" cy="1172415"/>
        </a:xfrm>
        <a:prstGeom prst="rect">
          <a:avLst/>
        </a:prstGeom>
        <a:solidFill>
          <a:schemeClr val="accent4">
            <a:lumMod val="40000"/>
            <a:lumOff val="6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latin typeface="Arial" panose="020B0604020202020204" pitchFamily="34" charset="0"/>
              <a:cs typeface="Arial" panose="020B0604020202020204" pitchFamily="34" charset="0"/>
            </a:rPr>
            <a:t>d) Tabla de equivalencias</a:t>
          </a:r>
        </a:p>
      </dsp:txBody>
      <dsp:txXfrm>
        <a:off x="2149929" y="1651138"/>
        <a:ext cx="1954025" cy="1172415"/>
      </dsp:txXfrm>
    </dsp:sp>
    <dsp:sp modelId="{2461C4E0-DEAA-4EA6-85EB-C82460848624}">
      <dsp:nvSpPr>
        <dsp:cNvPr id="0" name=""/>
        <dsp:cNvSpPr/>
      </dsp:nvSpPr>
      <dsp:spPr>
        <a:xfrm>
          <a:off x="501" y="3018956"/>
          <a:ext cx="1954025" cy="1172415"/>
        </a:xfrm>
        <a:prstGeom prst="rect">
          <a:avLst/>
        </a:prstGeom>
        <a:solidFill>
          <a:schemeClr val="accent4">
            <a:lumMod val="40000"/>
            <a:lumOff val="6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latin typeface="Arial" panose="020B0604020202020204" pitchFamily="34" charset="0"/>
              <a:cs typeface="Arial" panose="020B0604020202020204" pitchFamily="34" charset="0"/>
            </a:rPr>
            <a:t>e) Documentos fuentes para realizar ejercicios, entre otros.</a:t>
          </a:r>
        </a:p>
      </dsp:txBody>
      <dsp:txXfrm>
        <a:off x="501" y="3018956"/>
        <a:ext cx="1954025" cy="1172415"/>
      </dsp:txXfrm>
    </dsp:sp>
    <dsp:sp modelId="{F0485396-BC31-43FD-86C7-453BE1EAB939}">
      <dsp:nvSpPr>
        <dsp:cNvPr id="0" name=""/>
        <dsp:cNvSpPr/>
      </dsp:nvSpPr>
      <dsp:spPr>
        <a:xfrm>
          <a:off x="2149929" y="3018956"/>
          <a:ext cx="1954025" cy="1172415"/>
        </a:xfrm>
        <a:prstGeom prst="rect">
          <a:avLst/>
        </a:prstGeom>
        <a:solidFill>
          <a:schemeClr val="accent4">
            <a:lumMod val="40000"/>
            <a:lumOff val="6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latin typeface="Arial" panose="020B0604020202020204" pitchFamily="34" charset="0"/>
              <a:cs typeface="Arial" panose="020B0604020202020204" pitchFamily="34" charset="0"/>
            </a:rPr>
            <a:t>f) Lineamientos para des/clasificación de archivos</a:t>
          </a:r>
        </a:p>
      </dsp:txBody>
      <dsp:txXfrm>
        <a:off x="2149929" y="3018956"/>
        <a:ext cx="1954025" cy="1172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390596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376133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343257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142474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25912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179060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392464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418621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44695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284123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7E3CB2-5894-471E-8C87-A9782C32EDAC}" type="datetimeFigureOut">
              <a:rPr lang="es-MX" smtClean="0"/>
              <a:t>28/03/2017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A0E7A44-DF2E-44BA-8AF0-3670BE1A3C8B}" type="slidenum">
              <a:rPr lang="es-MX" smtClean="0"/>
              <a:t>‹Nº›</a:t>
            </a:fld>
            <a:endParaRPr lang="es-MX"/>
          </a:p>
        </p:txBody>
      </p:sp>
    </p:spTree>
    <p:extLst>
      <p:ext uri="{BB962C8B-B14F-4D97-AF65-F5344CB8AC3E}">
        <p14:creationId xmlns:p14="http://schemas.microsoft.com/office/powerpoint/2010/main" val="274250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E3CB2-5894-471E-8C87-A9782C32EDAC}" type="datetimeFigureOut">
              <a:rPr lang="es-MX" smtClean="0"/>
              <a:t>28/03/2017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E7A44-DF2E-44BA-8AF0-3670BE1A3C8B}" type="slidenum">
              <a:rPr lang="es-MX" smtClean="0"/>
              <a:t>‹Nº›</a:t>
            </a:fld>
            <a:endParaRPr lang="es-MX"/>
          </a:p>
        </p:txBody>
      </p:sp>
    </p:spTree>
    <p:extLst>
      <p:ext uri="{BB962C8B-B14F-4D97-AF65-F5344CB8AC3E}">
        <p14:creationId xmlns:p14="http://schemas.microsoft.com/office/powerpoint/2010/main" val="492419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goo.gl/uaIyf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pn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1.png"/><Relationship Id="rId7" Type="http://schemas.openxmlformats.org/officeDocument/2006/relationships/image" Target="../media/image5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pn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1.png"/><Relationship Id="rId7" Type="http://schemas.openxmlformats.org/officeDocument/2006/relationships/image" Target="../media/image6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64.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3.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pn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pn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3.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3.pn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png"/><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3.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2.png"/><Relationship Id="rId7"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3.png"/><Relationship Id="rId4" Type="http://schemas.openxmlformats.org/officeDocument/2006/relationships/image" Target="../media/image12.png"/></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3.png"/><Relationship Id="rId4" Type="http://schemas.openxmlformats.org/officeDocument/2006/relationships/image" Target="../media/image12.png"/></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8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9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6378"/>
            <a:ext cx="9143245" cy="6845243"/>
          </a:xfrm>
          <a:prstGeom prst="rect">
            <a:avLst/>
          </a:prstGeom>
        </p:spPr>
      </p:pic>
      <p:pic>
        <p:nvPicPr>
          <p:cNvPr id="10"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7" y="157351"/>
            <a:ext cx="2045256" cy="943330"/>
          </a:xfrm>
          <a:prstGeom prst="rect">
            <a:avLst/>
          </a:prstGeom>
          <a:effectLst>
            <a:outerShdw blurRad="50800" dist="50800" dir="5400000" sx="116000" sy="116000" algn="ctr" rotWithShape="0">
              <a:schemeClr val="bg1">
                <a:alpha val="43000"/>
              </a:schemeClr>
            </a:outerShdw>
          </a:effectLst>
        </p:spPr>
      </p:pic>
      <p:sp>
        <p:nvSpPr>
          <p:cNvPr id="13" name="CuadroTexto 16"/>
          <p:cNvSpPr txBox="1"/>
          <p:nvPr/>
        </p:nvSpPr>
        <p:spPr>
          <a:xfrm>
            <a:off x="36513" y="5517232"/>
            <a:ext cx="9143999" cy="1129504"/>
          </a:xfrm>
          <a:prstGeom prst="rect">
            <a:avLst/>
          </a:prstGeom>
          <a:noFill/>
        </p:spPr>
        <p:txBody>
          <a:bodyPr wrap="square" lIns="82259" tIns="41130" rIns="82259" bIns="41130" rtlCol="0">
            <a:spAutoFit/>
          </a:bodyPr>
          <a:lstStyle/>
          <a:p>
            <a:pPr algn="ctr"/>
            <a:r>
              <a:rPr lang="es-MX" sz="2500" dirty="0" smtClean="0">
                <a:solidFill>
                  <a:schemeClr val="tx1">
                    <a:lumMod val="95000"/>
                    <a:lumOff val="5000"/>
                  </a:schemeClr>
                </a:solidFill>
                <a:latin typeface="Arial" panose="020B0604020202020204" pitchFamily="34" charset="0"/>
                <a:cs typeface="Arial" panose="020B0604020202020204" pitchFamily="34" charset="0"/>
              </a:rPr>
              <a:t>Capacitación para la carga de información en el</a:t>
            </a:r>
            <a:endParaRPr lang="es-MX" sz="2500" dirty="0">
              <a:solidFill>
                <a:schemeClr val="tx1">
                  <a:lumMod val="95000"/>
                  <a:lumOff val="5000"/>
                </a:schemeClr>
              </a:solidFill>
              <a:latin typeface="Arial" panose="020B0604020202020204" pitchFamily="34" charset="0"/>
              <a:cs typeface="Arial" panose="020B0604020202020204" pitchFamily="34" charset="0"/>
            </a:endParaRPr>
          </a:p>
          <a:p>
            <a:pPr algn="ctr"/>
            <a:r>
              <a:rPr lang="es-MX" sz="2700" b="1" dirty="0">
                <a:solidFill>
                  <a:schemeClr val="tx1">
                    <a:lumMod val="95000"/>
                    <a:lumOff val="5000"/>
                  </a:schemeClr>
                </a:solidFill>
                <a:latin typeface="Arial" panose="020B0604020202020204" pitchFamily="34" charset="0"/>
                <a:cs typeface="Arial" panose="020B0604020202020204" pitchFamily="34" charset="0"/>
              </a:rPr>
              <a:t>Sistema de Portales de Obligaciones de Transparencia </a:t>
            </a:r>
          </a:p>
          <a:p>
            <a:pPr algn="ctr"/>
            <a:r>
              <a:rPr lang="es-MX" sz="1600" dirty="0">
                <a:solidFill>
                  <a:schemeClr val="tx1">
                    <a:lumMod val="95000"/>
                    <a:lumOff val="5000"/>
                  </a:schemeClr>
                </a:solidFill>
                <a:latin typeface="Arial" panose="020B0604020202020204" pitchFamily="34" charset="0"/>
                <a:cs typeface="Arial" panose="020B0604020202020204" pitchFamily="34" charset="0"/>
              </a:rPr>
              <a:t>Guía para los Sujetos Obligados del Estado de </a:t>
            </a:r>
            <a:r>
              <a:rPr lang="es-MX" sz="1600" dirty="0" smtClean="0">
                <a:solidFill>
                  <a:schemeClr val="tx1">
                    <a:lumMod val="95000"/>
                    <a:lumOff val="5000"/>
                  </a:schemeClr>
                </a:solidFill>
                <a:latin typeface="Arial" panose="020B0604020202020204" pitchFamily="34" charset="0"/>
                <a:cs typeface="Arial" panose="020B0604020202020204" pitchFamily="34" charset="0"/>
              </a:rPr>
              <a:t>Puebla.</a:t>
            </a:r>
            <a:endParaRPr lang="es-MX" sz="16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7" name="6 Imagen"/>
          <p:cNvPicPr>
            <a:picLocks noChangeAspect="1"/>
          </p:cNvPicPr>
          <p:nvPr/>
        </p:nvPicPr>
        <p:blipFill rotWithShape="1">
          <a:blip r:embed="rId4">
            <a:extLst>
              <a:ext uri="{28A0092B-C50C-407E-A947-70E740481C1C}">
                <a14:useLocalDpi xmlns:a14="http://schemas.microsoft.com/office/drawing/2010/main" val="0"/>
              </a:ext>
            </a:extLst>
          </a:blip>
          <a:srcRect l="15862" t="6635" r="15000" b="14580"/>
          <a:stretch/>
        </p:blipFill>
        <p:spPr>
          <a:xfrm>
            <a:off x="179512" y="157352"/>
            <a:ext cx="2987824" cy="886661"/>
          </a:xfrm>
          <a:prstGeom prst="rect">
            <a:avLst/>
          </a:prstGeom>
        </p:spPr>
      </p:pic>
    </p:spTree>
    <p:extLst>
      <p:ext uri="{BB962C8B-B14F-4D97-AF65-F5344CB8AC3E}">
        <p14:creationId xmlns:p14="http://schemas.microsoft.com/office/powerpoint/2010/main" val="2957125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041562778"/>
              </p:ext>
            </p:extLst>
          </p:nvPr>
        </p:nvGraphicFramePr>
        <p:xfrm>
          <a:off x="611560" y="1628800"/>
          <a:ext cx="7920880" cy="3841817"/>
        </p:xfrm>
        <a:graphic>
          <a:graphicData uri="http://schemas.openxmlformats.org/drawingml/2006/table">
            <a:tbl>
              <a:tblPr firstRow="1" firstCol="1" bandRow="1">
                <a:tableStyleId>{21E4AEA4-8DFA-4A89-87EB-49C32662AFE0}</a:tableStyleId>
              </a:tblPr>
              <a:tblGrid>
                <a:gridCol w="1997439"/>
                <a:gridCol w="5923441"/>
              </a:tblGrid>
              <a:tr h="655172">
                <a:tc gridSpan="2">
                  <a:txBody>
                    <a:bodyPr/>
                    <a:lstStyle/>
                    <a:p>
                      <a:pPr algn="ctr">
                        <a:lnSpc>
                          <a:spcPct val="107000"/>
                        </a:lnSpc>
                        <a:spcAft>
                          <a:spcPts val="0"/>
                        </a:spcAft>
                      </a:pPr>
                      <a:r>
                        <a:rPr lang="es-MX" sz="24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Top 5 temas Menos cargados en la APF</a:t>
                      </a:r>
                      <a:endParaRPr lang="es-MX"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hMerge="1">
                  <a:txBody>
                    <a:bodyPr/>
                    <a:lstStyle/>
                    <a:p>
                      <a:pPr algn="ctr">
                        <a:lnSpc>
                          <a:spcPct val="107000"/>
                        </a:lnSpc>
                        <a:spcAft>
                          <a:spcPts val="0"/>
                        </a:spcAft>
                      </a:pPr>
                      <a:endParaRPr lang="es-MX" sz="3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17007">
                <a:tc>
                  <a:txBody>
                    <a:bodyPr/>
                    <a:lstStyle/>
                    <a:p>
                      <a:pPr algn="ctr" fontAlgn="ctr"/>
                      <a:r>
                        <a:rPr lang="es-MX" sz="2000" b="0" i="0" u="none" strike="noStrike" dirty="0">
                          <a:solidFill>
                            <a:srgbClr val="000000"/>
                          </a:solidFill>
                          <a:effectLst/>
                          <a:latin typeface="Calibri" panose="020F0502020204030204" pitchFamily="34" charset="0"/>
                        </a:rPr>
                        <a:t>Formato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fontAlgn="ctr"/>
                      <a:r>
                        <a:rPr lang="es-MX" sz="2000" b="0" i="0" u="none" strike="noStrike" dirty="0">
                          <a:solidFill>
                            <a:srgbClr val="000000"/>
                          </a:solidFill>
                          <a:effectLst/>
                          <a:latin typeface="Calibri" panose="020F0502020204030204" pitchFamily="34" charset="0"/>
                        </a:rPr>
                        <a:t>Tema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485346">
                <a:tc>
                  <a:txBody>
                    <a:bodyPr/>
                    <a:lstStyle/>
                    <a:p>
                      <a:pPr algn="ctr" fontAlgn="ctr"/>
                      <a:r>
                        <a:rPr lang="es-MX" sz="2000" b="0" i="0" u="none" strike="noStrike">
                          <a:solidFill>
                            <a:srgbClr val="000000"/>
                          </a:solidFill>
                          <a:effectLst/>
                          <a:latin typeface="Calibri" panose="020F0502020204030204" pitchFamily="34" charset="0"/>
                        </a:rPr>
                        <a:t>Formato  XLIC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l" fontAlgn="ctr"/>
                      <a:r>
                        <a:rPr lang="es-MX" sz="2000" b="0" i="0" u="none" strike="noStrike" dirty="0">
                          <a:solidFill>
                            <a:srgbClr val="000000"/>
                          </a:solidFill>
                          <a:effectLst/>
                          <a:latin typeface="Calibri" panose="020F0502020204030204" pitchFamily="34" charset="0"/>
                        </a:rPr>
                        <a:t>Estudios cuya elaboración se contrató a organizaciones de los sectores social y privado...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482030">
                <a:tc>
                  <a:txBody>
                    <a:bodyPr/>
                    <a:lstStyle/>
                    <a:p>
                      <a:pPr algn="ctr" fontAlgn="ctr"/>
                      <a:r>
                        <a:rPr lang="es-MX" sz="2000" b="0" i="0" u="none" strike="noStrike">
                          <a:solidFill>
                            <a:srgbClr val="000000"/>
                          </a:solidFill>
                          <a:effectLst/>
                          <a:latin typeface="Calibri" panose="020F0502020204030204" pitchFamily="34" charset="0"/>
                        </a:rPr>
                        <a:t>Formato  XXIIIC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l" fontAlgn="ctr"/>
                      <a:r>
                        <a:rPr lang="es-MX" sz="2000" b="0" i="0" u="none" strike="noStrike">
                          <a:solidFill>
                            <a:srgbClr val="000000"/>
                          </a:solidFill>
                          <a:effectLst/>
                          <a:latin typeface="Calibri" panose="020F0502020204030204" pitchFamily="34" charset="0"/>
                        </a:rPr>
                        <a:t>Utilización de los Tiempos Oficiales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482030">
                <a:tc>
                  <a:txBody>
                    <a:bodyPr/>
                    <a:lstStyle/>
                    <a:p>
                      <a:pPr algn="ctr" fontAlgn="ctr"/>
                      <a:r>
                        <a:rPr lang="es-MX" sz="2000" b="0" i="0" u="none" strike="noStrike">
                          <a:solidFill>
                            <a:srgbClr val="000000"/>
                          </a:solidFill>
                          <a:effectLst/>
                          <a:latin typeface="Calibri" panose="020F0502020204030204" pitchFamily="34" charset="0"/>
                        </a:rPr>
                        <a:t>Formato  XXXI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l" fontAlgn="ctr"/>
                      <a:r>
                        <a:rPr lang="es-MX" sz="2000" b="0" i="0" u="none" strike="noStrike" dirty="0">
                          <a:solidFill>
                            <a:srgbClr val="000000"/>
                          </a:solidFill>
                          <a:effectLst/>
                          <a:latin typeface="Calibri" panose="020F0502020204030204" pitchFamily="34" charset="0"/>
                        </a:rPr>
                        <a:t>Informes programáticos presupuestales, balances generales y estados financieros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530233">
                <a:tc>
                  <a:txBody>
                    <a:bodyPr/>
                    <a:lstStyle/>
                    <a:p>
                      <a:pPr algn="ctr" fontAlgn="ctr"/>
                      <a:r>
                        <a:rPr lang="es-MX" sz="2000" b="0" i="0" u="none" strike="noStrike" dirty="0" smtClean="0">
                          <a:solidFill>
                            <a:srgbClr val="000000"/>
                          </a:solidFill>
                          <a:effectLst/>
                          <a:latin typeface="Calibri" panose="020F0502020204030204" pitchFamily="34" charset="0"/>
                        </a:rPr>
                        <a:t>Formato XXVI</a:t>
                      </a:r>
                      <a:endParaRPr lang="es-MX"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l" fontAlgn="ctr"/>
                      <a:r>
                        <a:rPr lang="es-MX" sz="2000" b="0" i="0" u="none" strike="noStrike" dirty="0" smtClean="0">
                          <a:solidFill>
                            <a:srgbClr val="000000"/>
                          </a:solidFill>
                          <a:effectLst/>
                          <a:latin typeface="Calibri" panose="020F0502020204030204" pitchFamily="34" charset="0"/>
                        </a:rPr>
                        <a:t>Personas físicas o morales a quienes el &lt;&lt;sujeto obligado&gt;&gt; asigna o permite usar recursos públicos</a:t>
                      </a:r>
                      <a:endParaRPr lang="es-MX"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530233">
                <a:tc>
                  <a:txBody>
                    <a:bodyPr/>
                    <a:lstStyle/>
                    <a:p>
                      <a:pPr algn="ctr" fontAlgn="ctr"/>
                      <a:r>
                        <a:rPr lang="es-MX" sz="2000" b="0" i="0" u="none" strike="noStrike">
                          <a:solidFill>
                            <a:srgbClr val="000000"/>
                          </a:solidFill>
                          <a:effectLst/>
                          <a:latin typeface="Calibri" panose="020F0502020204030204" pitchFamily="34" charset="0"/>
                        </a:rPr>
                        <a:t>Formato  XXIIIB</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l" fontAlgn="ctr"/>
                      <a:r>
                        <a:rPr lang="es-MX" sz="2000" b="0" i="0" u="none" strike="noStrike" dirty="0">
                          <a:solidFill>
                            <a:srgbClr val="000000"/>
                          </a:solidFill>
                          <a:effectLst/>
                          <a:latin typeface="Calibri" panose="020F0502020204030204" pitchFamily="34" charset="0"/>
                        </a:rPr>
                        <a:t>Erogación de recursos por contratación de servicios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bl>
          </a:graphicData>
        </a:graphic>
      </p:graphicFrame>
      <p:sp>
        <p:nvSpPr>
          <p:cNvPr id="4" name="Título 1"/>
          <p:cNvSpPr txBox="1">
            <a:spLocks/>
          </p:cNvSpPr>
          <p:nvPr/>
        </p:nvSpPr>
        <p:spPr>
          <a:xfrm>
            <a:off x="584721" y="476672"/>
            <a:ext cx="9991402" cy="1300324"/>
          </a:xfrm>
          <a:prstGeom prst="rect">
            <a:avLst/>
          </a:prstGeom>
        </p:spPr>
        <p:txBody>
          <a:bodyPr vert="horz" lIns="81013" tIns="40507" rIns="81013" bIns="40507"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3200" dirty="0">
                <a:latin typeface="Arial" panose="020B0604020202020204" pitchFamily="34" charset="0"/>
                <a:cs typeface="Arial" panose="020B0604020202020204" pitchFamily="34" charset="0"/>
              </a:rPr>
              <a:t>Top 5</a:t>
            </a:r>
            <a:r>
              <a:rPr lang="es-MX" sz="3200" dirty="0" smtClean="0">
                <a:latin typeface="Arial" panose="020B0604020202020204" pitchFamily="34" charset="0"/>
                <a:cs typeface="Arial" panose="020B0604020202020204" pitchFamily="34" charset="0"/>
              </a:rPr>
              <a:t> </a:t>
            </a:r>
            <a:r>
              <a:rPr lang="es-MX" sz="3200" dirty="0">
                <a:latin typeface="Arial" panose="020B0604020202020204" pitchFamily="34" charset="0"/>
                <a:cs typeface="Arial" panose="020B0604020202020204" pitchFamily="34" charset="0"/>
              </a:rPr>
              <a:t>de </a:t>
            </a:r>
            <a:r>
              <a:rPr lang="es-MX" sz="3200" dirty="0" smtClean="0">
                <a:latin typeface="Arial" panose="020B0604020202020204" pitchFamily="34" charset="0"/>
                <a:cs typeface="Arial" panose="020B0604020202020204" pitchFamily="34" charset="0"/>
              </a:rPr>
              <a:t>temas </a:t>
            </a:r>
            <a:r>
              <a:rPr lang="es-MX" sz="3200" b="1" dirty="0" smtClean="0">
                <a:latin typeface="Arial" panose="020B0604020202020204" pitchFamily="34" charset="0"/>
                <a:cs typeface="Arial" panose="020B0604020202020204" pitchFamily="34" charset="0"/>
              </a:rPr>
              <a:t>Menos</a:t>
            </a:r>
            <a:r>
              <a:rPr lang="es-MX" sz="3200" dirty="0" smtClean="0">
                <a:latin typeface="Arial" panose="020B0604020202020204" pitchFamily="34" charset="0"/>
                <a:cs typeface="Arial" panose="020B0604020202020204" pitchFamily="34" charset="0"/>
              </a:rPr>
              <a:t> </a:t>
            </a:r>
            <a:r>
              <a:rPr lang="es-MX" sz="3200" dirty="0">
                <a:latin typeface="Arial" panose="020B0604020202020204" pitchFamily="34" charset="0"/>
                <a:cs typeface="Arial" panose="020B0604020202020204" pitchFamily="34" charset="0"/>
              </a:rPr>
              <a:t>cargados en la APF</a:t>
            </a:r>
            <a:endParaRPr lang="es-MX" sz="3200" dirty="0"/>
          </a:p>
        </p:txBody>
      </p:sp>
    </p:spTree>
    <p:extLst>
      <p:ext uri="{BB962C8B-B14F-4D97-AF65-F5344CB8AC3E}">
        <p14:creationId xmlns:p14="http://schemas.microsoft.com/office/powerpoint/2010/main" val="1768541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44"/>
            <a:ext cx="9144000" cy="6844312"/>
          </a:xfrm>
          <a:prstGeom prst="rect">
            <a:avLst/>
          </a:prstGeom>
        </p:spPr>
      </p:pic>
      <p:sp>
        <p:nvSpPr>
          <p:cNvPr id="5" name="Título 1"/>
          <p:cNvSpPr txBox="1">
            <a:spLocks/>
          </p:cNvSpPr>
          <p:nvPr/>
        </p:nvSpPr>
        <p:spPr>
          <a:xfrm>
            <a:off x="2843808" y="4995414"/>
            <a:ext cx="6299154" cy="1687298"/>
          </a:xfrm>
          <a:prstGeom prst="rect">
            <a:avLst/>
          </a:prstGeom>
        </p:spPr>
        <p:txBody>
          <a:bodyPr vert="horz" lIns="91440" tIns="45720" rIns="91440" bIns="45720" rtlCol="0" anchor="ctr">
            <a:normAutofit fontScale="55000" lnSpcReduction="2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8000" dirty="0" smtClean="0">
                <a:solidFill>
                  <a:srgbClr val="610E97"/>
                </a:solidFill>
              </a:rPr>
              <a:t>Documentos Básicos para la cargad e la información</a:t>
            </a:r>
            <a:endParaRPr lang="es-MX" sz="3600" dirty="0">
              <a:solidFill>
                <a:srgbClr val="FCFCFC"/>
              </a:solidFill>
            </a:endParaRPr>
          </a:p>
        </p:txBody>
      </p:sp>
      <p:sp>
        <p:nvSpPr>
          <p:cNvPr id="6" name="Título 1"/>
          <p:cNvSpPr txBox="1">
            <a:spLocks/>
          </p:cNvSpPr>
          <p:nvPr/>
        </p:nvSpPr>
        <p:spPr>
          <a:xfrm>
            <a:off x="251520" y="4995414"/>
            <a:ext cx="891208" cy="196197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0000" b="1" dirty="0">
                <a:solidFill>
                  <a:srgbClr val="7030A0"/>
                </a:solidFill>
              </a:rPr>
              <a:t>2</a:t>
            </a:r>
            <a:endParaRPr lang="es-MX" sz="3600" b="1" dirty="0">
              <a:solidFill>
                <a:srgbClr val="7030A0"/>
              </a:solidFill>
            </a:endParaRPr>
          </a:p>
        </p:txBody>
      </p:sp>
    </p:spTree>
    <p:extLst>
      <p:ext uri="{BB962C8B-B14F-4D97-AF65-F5344CB8AC3E}">
        <p14:creationId xmlns:p14="http://schemas.microsoft.com/office/powerpoint/2010/main" val="28546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graphicFrame>
        <p:nvGraphicFramePr>
          <p:cNvPr id="3" name="5 Diagrama"/>
          <p:cNvGraphicFramePr/>
          <p:nvPr>
            <p:extLst>
              <p:ext uri="{D42A27DB-BD31-4B8C-83A1-F6EECF244321}">
                <p14:modId xmlns:p14="http://schemas.microsoft.com/office/powerpoint/2010/main" val="824112566"/>
              </p:ext>
            </p:extLst>
          </p:nvPr>
        </p:nvGraphicFramePr>
        <p:xfrm>
          <a:off x="467544" y="734336"/>
          <a:ext cx="4104456" cy="4474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5976" y="316673"/>
            <a:ext cx="4417169" cy="4417169"/>
          </a:xfrm>
          <a:prstGeom prst="rect">
            <a:avLst/>
          </a:prstGeom>
        </p:spPr>
      </p:pic>
      <p:sp>
        <p:nvSpPr>
          <p:cNvPr id="5" name="Marcador de contenido 1"/>
          <p:cNvSpPr txBox="1">
            <a:spLocks/>
          </p:cNvSpPr>
          <p:nvPr/>
        </p:nvSpPr>
        <p:spPr>
          <a:xfrm>
            <a:off x="2339752" y="5050515"/>
            <a:ext cx="8023304" cy="857114"/>
          </a:xfrm>
          <a:prstGeom prst="rect">
            <a:avLst/>
          </a:prstGeom>
        </p:spPr>
        <p:txBody>
          <a:bodyPr vert="horz" lIns="90047" tIns="45023" rIns="90047" bIns="45023" rtlCol="0">
            <a:normAutofit/>
          </a:bodyPr>
          <a:lstStyle>
            <a:lvl1pPr marL="0" indent="0" algn="ctr" defTabSz="1016356"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508178" indent="0" algn="ctr" defTabSz="101635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1016356" indent="0" algn="ctr" defTabSz="1016356"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3pPr>
            <a:lvl4pPr marL="1524533" indent="0" algn="ctr" defTabSz="101635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2032711" indent="0" algn="ctr" defTabSz="101635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540889" indent="0" algn="ctr" defTabSz="101635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3049067" indent="0" algn="ctr" defTabSz="101635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557245" indent="0" algn="ctr" defTabSz="101635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4065422" indent="0" algn="ctr" defTabSz="101635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r>
              <a:rPr lang="es-MX" sz="3200" dirty="0">
                <a:hlinkClick r:id="rId9"/>
              </a:rPr>
              <a:t>https://</a:t>
            </a:r>
            <a:r>
              <a:rPr lang="es-MX" sz="3200" dirty="0" smtClean="0">
                <a:hlinkClick r:id="rId9"/>
              </a:rPr>
              <a:t>goo.gl/uaIyf3</a:t>
            </a:r>
            <a:endParaRPr lang="es-MX" sz="3200" dirty="0" smtClean="0"/>
          </a:p>
          <a:p>
            <a:endParaRPr lang="es-MX" sz="3544" b="1" dirty="0">
              <a:solidFill>
                <a:srgbClr val="610E97"/>
              </a:solidFill>
            </a:endParaRPr>
          </a:p>
          <a:p>
            <a:endParaRPr lang="es-MX" sz="3544" b="1" dirty="0">
              <a:solidFill>
                <a:srgbClr val="610E97"/>
              </a:solidFill>
            </a:endParaRPr>
          </a:p>
          <a:p>
            <a:endParaRPr lang="es-MX" sz="3544" b="1" dirty="0">
              <a:solidFill>
                <a:srgbClr val="610E97"/>
              </a:solidFill>
            </a:endParaRPr>
          </a:p>
        </p:txBody>
      </p:sp>
    </p:spTree>
    <p:extLst>
      <p:ext uri="{BB962C8B-B14F-4D97-AF65-F5344CB8AC3E}">
        <p14:creationId xmlns:p14="http://schemas.microsoft.com/office/powerpoint/2010/main" val="315439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Rectángulo 2"/>
          <p:cNvSpPr/>
          <p:nvPr/>
        </p:nvSpPr>
        <p:spPr>
          <a:xfrm>
            <a:off x="146758" y="231779"/>
            <a:ext cx="8314621" cy="1323439"/>
          </a:xfrm>
          <a:prstGeom prst="rect">
            <a:avLst/>
          </a:prstGeom>
        </p:spPr>
        <p:txBody>
          <a:bodyPr wrap="square">
            <a:spAutoFit/>
          </a:bodyPr>
          <a:lstStyle/>
          <a:p>
            <a:pPr algn="ctr"/>
            <a:r>
              <a:rPr lang="es-MX" sz="4000" dirty="0">
                <a:latin typeface="+mj-lt"/>
              </a:rPr>
              <a:t>¿Quienes atenderán </a:t>
            </a:r>
            <a:r>
              <a:rPr lang="es-MX" sz="4000" dirty="0" smtClean="0">
                <a:latin typeface="+mj-lt"/>
              </a:rPr>
              <a:t>obligaciones </a:t>
            </a:r>
            <a:r>
              <a:rPr lang="es-MX" sz="4000" dirty="0">
                <a:latin typeface="+mj-lt"/>
              </a:rPr>
              <a:t>en SIPOT?</a:t>
            </a:r>
          </a:p>
        </p:txBody>
      </p:sp>
      <p:sp>
        <p:nvSpPr>
          <p:cNvPr id="10" name="CuadroTexto 8"/>
          <p:cNvSpPr txBox="1"/>
          <p:nvPr/>
        </p:nvSpPr>
        <p:spPr>
          <a:xfrm>
            <a:off x="183862" y="2116166"/>
            <a:ext cx="4963877" cy="2862322"/>
          </a:xfrm>
          <a:prstGeom prst="rect">
            <a:avLst/>
          </a:prstGeom>
          <a:noFill/>
        </p:spPr>
        <p:txBody>
          <a:bodyPr wrap="square" rtlCol="0">
            <a:spAutoFit/>
          </a:bodyPr>
          <a:lstStyle/>
          <a:p>
            <a:pPr marL="285750" indent="-285750" algn="just" defTabSz="914400">
              <a:buFont typeface="Arial" panose="020B0604020202020204" pitchFamily="34" charset="0"/>
              <a:buChar char="•"/>
            </a:pPr>
            <a:r>
              <a:rPr lang="es-MX" sz="2000" dirty="0" smtClean="0">
                <a:solidFill>
                  <a:prstClr val="black"/>
                </a:solidFill>
                <a:latin typeface="Century Gothic" panose="020B0502020202020204"/>
              </a:rPr>
              <a:t>El titular de la Unidad de Transparencia de cada Sujeto Obligado, denominado como:  </a:t>
            </a:r>
            <a:r>
              <a:rPr lang="es-MX" sz="2000" dirty="0" smtClean="0">
                <a:latin typeface="Century Gothic" panose="020B0502020202020204"/>
              </a:rPr>
              <a:t>“</a:t>
            </a:r>
            <a:r>
              <a:rPr lang="es-MX" sz="2000" b="1" dirty="0" smtClean="0">
                <a:latin typeface="Century Gothic" panose="020B0502020202020204"/>
              </a:rPr>
              <a:t>Administrador </a:t>
            </a:r>
            <a:r>
              <a:rPr lang="es-MX" sz="2000" b="1" dirty="0">
                <a:latin typeface="Century Gothic" panose="020B0502020202020204"/>
              </a:rPr>
              <a:t>de sujeto obligado</a:t>
            </a:r>
            <a:r>
              <a:rPr lang="es-MX" sz="2000" dirty="0" smtClean="0">
                <a:latin typeface="Century Gothic" panose="020B0502020202020204"/>
              </a:rPr>
              <a:t>”.</a:t>
            </a:r>
            <a:endParaRPr lang="es-MX" sz="2000" dirty="0">
              <a:latin typeface="Century Gothic" panose="020B0502020202020204"/>
            </a:endParaRPr>
          </a:p>
          <a:p>
            <a:pPr marL="285750" indent="-285750" algn="just" defTabSz="914400">
              <a:buFont typeface="Arial" panose="020B0604020202020204" pitchFamily="34" charset="0"/>
              <a:buChar char="•"/>
            </a:pPr>
            <a:endParaRPr lang="es-MX" sz="2000" dirty="0">
              <a:solidFill>
                <a:prstClr val="black"/>
              </a:solidFill>
              <a:latin typeface="Century Gothic" panose="020B0502020202020204"/>
            </a:endParaRPr>
          </a:p>
          <a:p>
            <a:pPr marL="285750" indent="-285750" algn="just" defTabSz="914400">
              <a:buFont typeface="Arial" panose="020B0604020202020204" pitchFamily="34" charset="0"/>
              <a:buChar char="•"/>
            </a:pPr>
            <a:r>
              <a:rPr lang="es-MX" sz="2000" dirty="0" smtClean="0">
                <a:solidFill>
                  <a:prstClr val="black"/>
                </a:solidFill>
                <a:latin typeface="Century Gothic" panose="020B0502020202020204"/>
              </a:rPr>
              <a:t>El enlace designado </a:t>
            </a:r>
            <a:r>
              <a:rPr lang="es-MX" sz="2000" dirty="0">
                <a:solidFill>
                  <a:prstClr val="black"/>
                </a:solidFill>
                <a:latin typeface="Century Gothic" panose="020B0502020202020204"/>
              </a:rPr>
              <a:t>por </a:t>
            </a:r>
            <a:r>
              <a:rPr lang="es-MX" sz="2000" dirty="0" smtClean="0">
                <a:solidFill>
                  <a:prstClr val="black"/>
                </a:solidFill>
                <a:latin typeface="Century Gothic" panose="020B0502020202020204"/>
              </a:rPr>
              <a:t>el titular de la Unidad Administrativa </a:t>
            </a:r>
            <a:r>
              <a:rPr lang="es-MX" sz="2000" dirty="0">
                <a:solidFill>
                  <a:prstClr val="black"/>
                </a:solidFill>
                <a:latin typeface="Century Gothic" panose="020B0502020202020204"/>
              </a:rPr>
              <a:t>con el rol </a:t>
            </a:r>
            <a:r>
              <a:rPr lang="es-MX" sz="2000" b="1" dirty="0">
                <a:latin typeface="Century Gothic" panose="020B0502020202020204"/>
              </a:rPr>
              <a:t>“Administrador de Unidad Administrativa</a:t>
            </a:r>
            <a:r>
              <a:rPr lang="es-MX" sz="2000" b="1" dirty="0" smtClean="0">
                <a:latin typeface="Century Gothic" panose="020B0502020202020204"/>
              </a:rPr>
              <a:t>”.</a:t>
            </a:r>
            <a:endParaRPr lang="es-MX" sz="2000" b="1" dirty="0">
              <a:latin typeface="Century Gothic" panose="020B0502020202020204"/>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85739" y="1555499"/>
            <a:ext cx="2890717" cy="398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86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44312"/>
          </a:xfrm>
          <a:prstGeom prst="rect">
            <a:avLst/>
          </a:prstGeom>
        </p:spPr>
      </p:pic>
      <p:sp>
        <p:nvSpPr>
          <p:cNvPr id="5" name="Título 1"/>
          <p:cNvSpPr txBox="1">
            <a:spLocks/>
          </p:cNvSpPr>
          <p:nvPr/>
        </p:nvSpPr>
        <p:spPr>
          <a:xfrm>
            <a:off x="3491880" y="4869160"/>
            <a:ext cx="5652120" cy="1687298"/>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357188" lvl="1" indent="-357188">
              <a:spcBef>
                <a:spcPts val="0"/>
              </a:spcBef>
              <a:buNone/>
            </a:pPr>
            <a:r>
              <a:rPr lang="es-MX" sz="4000" dirty="0" smtClean="0">
                <a:solidFill>
                  <a:srgbClr val="610E97"/>
                </a:solidFill>
              </a:rPr>
              <a:t>   Responsabilidades del  Administrador </a:t>
            </a:r>
            <a:r>
              <a:rPr lang="es-MX" sz="4000" dirty="0">
                <a:solidFill>
                  <a:srgbClr val="610E97"/>
                </a:solidFill>
              </a:rPr>
              <a:t>de Sujeto </a:t>
            </a:r>
            <a:r>
              <a:rPr lang="es-MX" sz="4000" dirty="0" smtClean="0">
                <a:solidFill>
                  <a:srgbClr val="610E97"/>
                </a:solidFill>
              </a:rPr>
              <a:t>Obligado</a:t>
            </a:r>
            <a:endParaRPr lang="es-MX" sz="4000" dirty="0">
              <a:solidFill>
                <a:srgbClr val="610E97"/>
              </a:solidFill>
            </a:endParaRPr>
          </a:p>
        </p:txBody>
      </p:sp>
      <p:sp>
        <p:nvSpPr>
          <p:cNvPr id="6" name="Título 1"/>
          <p:cNvSpPr txBox="1">
            <a:spLocks/>
          </p:cNvSpPr>
          <p:nvPr/>
        </p:nvSpPr>
        <p:spPr>
          <a:xfrm>
            <a:off x="251520" y="4995414"/>
            <a:ext cx="891208" cy="196197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0000" b="1" dirty="0" smtClean="0">
                <a:solidFill>
                  <a:srgbClr val="7030A0"/>
                </a:solidFill>
              </a:rPr>
              <a:t>3</a:t>
            </a:r>
            <a:endParaRPr lang="es-MX" sz="3600" b="1" dirty="0">
              <a:solidFill>
                <a:srgbClr val="7030A0"/>
              </a:solidFill>
            </a:endParaRPr>
          </a:p>
        </p:txBody>
      </p:sp>
    </p:spTree>
    <p:extLst>
      <p:ext uri="{BB962C8B-B14F-4D97-AF65-F5344CB8AC3E}">
        <p14:creationId xmlns:p14="http://schemas.microsoft.com/office/powerpoint/2010/main" val="4079780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Rectángulo 1"/>
          <p:cNvSpPr/>
          <p:nvPr/>
        </p:nvSpPr>
        <p:spPr>
          <a:xfrm>
            <a:off x="464308" y="995644"/>
            <a:ext cx="8215384" cy="828688"/>
          </a:xfrm>
          <a:prstGeom prst="rect">
            <a:avLst/>
          </a:prstGeom>
        </p:spPr>
        <p:txBody>
          <a:bodyPr wrap="square">
            <a:spAutoFit/>
          </a:bodyPr>
          <a:lstStyle/>
          <a:p>
            <a:pPr marL="0" lvl="1" algn="just"/>
            <a:r>
              <a:rPr lang="es-MX" sz="1595" dirty="0">
                <a:latin typeface="Arial" panose="020B0604020202020204" pitchFamily="34" charset="0"/>
                <a:cs typeface="Arial" panose="020B0604020202020204" pitchFamily="34" charset="0"/>
              </a:rPr>
              <a:t>El administrador de Sujeto Obligado (Titular de Unidad de Transparencia), es responsable de 3 principales actividades a ejecutar en el SIPOT:</a:t>
            </a:r>
          </a:p>
          <a:p>
            <a:pPr marL="508731" lvl="3"/>
            <a:endParaRPr lang="es-MX" sz="1595" dirty="0">
              <a:solidFill>
                <a:srgbClr val="610E97"/>
              </a:solidFill>
              <a:latin typeface="Century Gothic" panose="020B0502020202020204" pitchFamily="34" charset="0"/>
            </a:endParaRPr>
          </a:p>
        </p:txBody>
      </p:sp>
      <p:sp>
        <p:nvSpPr>
          <p:cNvPr id="4" name="Rectángulo 3"/>
          <p:cNvSpPr/>
          <p:nvPr/>
        </p:nvSpPr>
        <p:spPr>
          <a:xfrm>
            <a:off x="3101232" y="5206553"/>
            <a:ext cx="3458838" cy="583237"/>
          </a:xfrm>
          <a:prstGeom prst="rect">
            <a:avLst/>
          </a:prstGeom>
        </p:spPr>
        <p:txBody>
          <a:bodyPr wrap="square">
            <a:spAutoFit/>
          </a:bodyPr>
          <a:lstStyle/>
          <a:p>
            <a:pPr marL="0" lvl="3" algn="ctr"/>
            <a:r>
              <a:rPr lang="es-MX" sz="1595" dirty="0">
                <a:latin typeface="Arial" panose="020B0604020202020204" pitchFamily="34" charset="0"/>
                <a:cs typeface="Arial" panose="020B0604020202020204" pitchFamily="34" charset="0"/>
              </a:rPr>
              <a:t>Asignación de formatos a Unidades Administrativas</a:t>
            </a:r>
          </a:p>
        </p:txBody>
      </p:sp>
      <p:sp>
        <p:nvSpPr>
          <p:cNvPr id="5" name="Rectángulo 6"/>
          <p:cNvSpPr/>
          <p:nvPr/>
        </p:nvSpPr>
        <p:spPr>
          <a:xfrm>
            <a:off x="5795858" y="3254969"/>
            <a:ext cx="2938152" cy="828688"/>
          </a:xfrm>
          <a:prstGeom prst="rect">
            <a:avLst/>
          </a:prstGeom>
        </p:spPr>
        <p:txBody>
          <a:bodyPr wrap="square">
            <a:spAutoFit/>
          </a:bodyPr>
          <a:lstStyle/>
          <a:p>
            <a:pPr marL="0" lvl="3" algn="ctr"/>
            <a:r>
              <a:rPr lang="es-MX" sz="1595" dirty="0">
                <a:latin typeface="Arial" panose="020B0604020202020204" pitchFamily="34" charset="0"/>
                <a:cs typeface="Arial" panose="020B0604020202020204" pitchFamily="34" charset="0"/>
              </a:rPr>
              <a:t>Alta de Usuarios con perfil de Administrador de Unidades Administrativas</a:t>
            </a:r>
          </a:p>
        </p:txBody>
      </p:sp>
      <p:sp>
        <p:nvSpPr>
          <p:cNvPr id="6" name="Rectángulo 7"/>
          <p:cNvSpPr/>
          <p:nvPr/>
        </p:nvSpPr>
        <p:spPr>
          <a:xfrm>
            <a:off x="882130" y="3243065"/>
            <a:ext cx="2614425" cy="583237"/>
          </a:xfrm>
          <a:prstGeom prst="rect">
            <a:avLst/>
          </a:prstGeom>
        </p:spPr>
        <p:txBody>
          <a:bodyPr wrap="square">
            <a:spAutoFit/>
          </a:bodyPr>
          <a:lstStyle/>
          <a:p>
            <a:pPr marL="508731" lvl="3" algn="ctr"/>
            <a:r>
              <a:rPr lang="es-MX" sz="1595" dirty="0">
                <a:latin typeface="Arial" panose="020B0604020202020204" pitchFamily="34" charset="0"/>
                <a:cs typeface="Arial" panose="020B0604020202020204" pitchFamily="34" charset="0"/>
              </a:rPr>
              <a:t>Alta de Unidades Administrativas</a:t>
            </a:r>
          </a:p>
        </p:txBody>
      </p:sp>
      <p:pic>
        <p:nvPicPr>
          <p:cNvPr id="7" name="Imagen 8"/>
          <p:cNvPicPr>
            <a:picLocks noChangeAspect="1"/>
          </p:cNvPicPr>
          <p:nvPr/>
        </p:nvPicPr>
        <p:blipFill rotWithShape="1">
          <a:blip r:embed="rId3"/>
          <a:srcRect l="71745" t="2481" r="22058" b="82621"/>
          <a:stretch/>
        </p:blipFill>
        <p:spPr>
          <a:xfrm rot="16200000">
            <a:off x="1652529" y="1855577"/>
            <a:ext cx="1449712" cy="1428207"/>
          </a:xfrm>
          <a:prstGeom prst="rect">
            <a:avLst/>
          </a:prstGeom>
        </p:spPr>
      </p:pic>
      <p:pic>
        <p:nvPicPr>
          <p:cNvPr id="8" name="Picture 2" descr="http://www.singladura.net/imagenes/auxiliares/pictograma-proyectado_001/detalle-pictograma-proyectado-001.jpg"/>
          <p:cNvPicPr>
            <a:picLocks noChangeAspect="1" noChangeArrowheads="1"/>
          </p:cNvPicPr>
          <p:nvPr/>
        </p:nvPicPr>
        <p:blipFill rotWithShape="1">
          <a:blip r:embed="rId4">
            <a:extLst>
              <a:ext uri="{28A0092B-C50C-407E-A947-70E740481C1C}">
                <a14:useLocalDpi xmlns:a14="http://schemas.microsoft.com/office/drawing/2010/main" val="0"/>
              </a:ext>
            </a:extLst>
          </a:blip>
          <a:srcRect l="92799" t="2380" r="1046" b="82772"/>
          <a:stretch/>
        </p:blipFill>
        <p:spPr bwMode="auto">
          <a:xfrm>
            <a:off x="6375462" y="1844824"/>
            <a:ext cx="1471031" cy="145410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9"/>
          <p:cNvPicPr>
            <a:picLocks noChangeAspect="1"/>
          </p:cNvPicPr>
          <p:nvPr/>
        </p:nvPicPr>
        <p:blipFill rotWithShape="1">
          <a:blip r:embed="rId3"/>
          <a:srcRect l="36432" t="61322" r="57594" b="24132"/>
          <a:stretch/>
        </p:blipFill>
        <p:spPr>
          <a:xfrm>
            <a:off x="3966384" y="3635646"/>
            <a:ext cx="1574286" cy="1570907"/>
          </a:xfrm>
          <a:prstGeom prst="rect">
            <a:avLst/>
          </a:prstGeom>
        </p:spPr>
      </p:pic>
      <p:sp>
        <p:nvSpPr>
          <p:cNvPr id="10" name="CuadroTexto 11"/>
          <p:cNvSpPr txBox="1"/>
          <p:nvPr/>
        </p:nvSpPr>
        <p:spPr>
          <a:xfrm>
            <a:off x="1126684" y="2372603"/>
            <a:ext cx="509880" cy="1046761"/>
          </a:xfrm>
          <a:prstGeom prst="rect">
            <a:avLst/>
          </a:prstGeom>
          <a:noFill/>
        </p:spPr>
        <p:txBody>
          <a:bodyPr wrap="square" rtlCol="0">
            <a:spAutoFit/>
          </a:bodyPr>
          <a:lstStyle/>
          <a:p>
            <a:r>
              <a:rPr lang="es-MX" sz="6202" b="1" dirty="0">
                <a:latin typeface="Century Gothic" panose="020B0502020202020204" pitchFamily="34" charset="0"/>
              </a:rPr>
              <a:t>1</a:t>
            </a:r>
          </a:p>
        </p:txBody>
      </p:sp>
      <p:sp>
        <p:nvSpPr>
          <p:cNvPr id="11" name="CuadroTexto 12"/>
          <p:cNvSpPr txBox="1"/>
          <p:nvPr/>
        </p:nvSpPr>
        <p:spPr>
          <a:xfrm>
            <a:off x="5793267" y="2397122"/>
            <a:ext cx="509880" cy="1046761"/>
          </a:xfrm>
          <a:prstGeom prst="rect">
            <a:avLst/>
          </a:prstGeom>
          <a:noFill/>
        </p:spPr>
        <p:txBody>
          <a:bodyPr wrap="square" rtlCol="0">
            <a:spAutoFit/>
          </a:bodyPr>
          <a:lstStyle/>
          <a:p>
            <a:r>
              <a:rPr lang="es-MX" sz="6202" b="1" dirty="0">
                <a:latin typeface="Century Gothic" panose="020B0502020202020204" pitchFamily="34" charset="0"/>
              </a:rPr>
              <a:t>2</a:t>
            </a:r>
          </a:p>
        </p:txBody>
      </p:sp>
      <p:sp>
        <p:nvSpPr>
          <p:cNvPr id="12" name="CuadroTexto 13"/>
          <p:cNvSpPr txBox="1"/>
          <p:nvPr/>
        </p:nvSpPr>
        <p:spPr>
          <a:xfrm>
            <a:off x="3317035" y="4245854"/>
            <a:ext cx="509880" cy="1046761"/>
          </a:xfrm>
          <a:prstGeom prst="rect">
            <a:avLst/>
          </a:prstGeom>
          <a:noFill/>
        </p:spPr>
        <p:txBody>
          <a:bodyPr wrap="square" rtlCol="0">
            <a:spAutoFit/>
          </a:bodyPr>
          <a:lstStyle/>
          <a:p>
            <a:r>
              <a:rPr lang="es-MX" sz="6202" b="1" dirty="0">
                <a:latin typeface="Century Gothic" panose="020B0502020202020204" pitchFamily="34" charset="0"/>
              </a:rPr>
              <a:t>3</a:t>
            </a:r>
          </a:p>
        </p:txBody>
      </p:sp>
    </p:spTree>
    <p:extLst>
      <p:ext uri="{BB962C8B-B14F-4D97-AF65-F5344CB8AC3E}">
        <p14:creationId xmlns:p14="http://schemas.microsoft.com/office/powerpoint/2010/main" val="1765057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Rectángulo 2"/>
          <p:cNvSpPr/>
          <p:nvPr/>
        </p:nvSpPr>
        <p:spPr>
          <a:xfrm>
            <a:off x="323529" y="843970"/>
            <a:ext cx="8424936" cy="784830"/>
          </a:xfrm>
          <a:prstGeom prst="rect">
            <a:avLst/>
          </a:prstGeom>
        </p:spPr>
        <p:txBody>
          <a:bodyPr wrap="square">
            <a:spAutoFit/>
          </a:bodyPr>
          <a:lstStyle/>
          <a:p>
            <a:pPr algn="ctr"/>
            <a:r>
              <a:rPr lang="es-MX" sz="2000" dirty="0" smtClean="0">
                <a:solidFill>
                  <a:srgbClr val="610E97"/>
                </a:solidFill>
                <a:latin typeface="Century Gothic" panose="020B0502020202020204"/>
              </a:rPr>
              <a:t>Teclea la siguiente liga en tu explorador:</a:t>
            </a:r>
          </a:p>
          <a:p>
            <a:pPr algn="ctr"/>
            <a:r>
              <a:rPr lang="es-MX" sz="2500" dirty="0" smtClean="0">
                <a:solidFill>
                  <a:srgbClr val="610E97"/>
                </a:solidFill>
                <a:latin typeface="Century Gothic" panose="020B0502020202020204"/>
              </a:rPr>
              <a:t>http</a:t>
            </a:r>
            <a:r>
              <a:rPr lang="es-MX" sz="2500" dirty="0">
                <a:solidFill>
                  <a:srgbClr val="610E97"/>
                </a:solidFill>
                <a:latin typeface="Century Gothic" panose="020B0502020202020204"/>
              </a:rPr>
              <a:t>://www.plataformadetransparencia.org.mx</a:t>
            </a:r>
            <a:endParaRPr lang="es-MX" sz="2500" dirty="0">
              <a:solidFill>
                <a:srgbClr val="610E97"/>
              </a:solidFill>
              <a:latin typeface="+mj-lt"/>
            </a:endParaRPr>
          </a:p>
        </p:txBody>
      </p:sp>
      <p:pic>
        <p:nvPicPr>
          <p:cNvPr id="10" name="Imagen 1"/>
          <p:cNvPicPr>
            <a:picLocks noChangeAspect="1"/>
          </p:cNvPicPr>
          <p:nvPr/>
        </p:nvPicPr>
        <p:blipFill rotWithShape="1">
          <a:blip r:embed="rId6"/>
          <a:srcRect l="11145" t="10579" r="16626" b="11790"/>
          <a:stretch/>
        </p:blipFill>
        <p:spPr>
          <a:xfrm>
            <a:off x="1482643" y="1691516"/>
            <a:ext cx="6473733" cy="3911922"/>
          </a:xfrm>
          <a:prstGeom prst="rect">
            <a:avLst/>
          </a:prstGeom>
        </p:spPr>
      </p:pic>
      <p:sp>
        <p:nvSpPr>
          <p:cNvPr id="11" name="CuadroTexto 3"/>
          <p:cNvSpPr txBox="1"/>
          <p:nvPr/>
        </p:nvSpPr>
        <p:spPr>
          <a:xfrm>
            <a:off x="1572550" y="5651956"/>
            <a:ext cx="6527842" cy="369332"/>
          </a:xfrm>
          <a:prstGeom prst="rect">
            <a:avLst/>
          </a:prstGeom>
          <a:noFill/>
        </p:spPr>
        <p:txBody>
          <a:bodyPr wrap="square" rtlCol="0">
            <a:spAutoFit/>
          </a:bodyPr>
          <a:lstStyle/>
          <a:p>
            <a:pPr algn="ctr"/>
            <a:r>
              <a:rPr lang="es-MX" dirty="0" smtClean="0">
                <a:solidFill>
                  <a:srgbClr val="610E97"/>
                </a:solidFill>
                <a:latin typeface="Century Gothic" panose="020B0502020202020204" pitchFamily="34" charset="0"/>
              </a:rPr>
              <a:t>Coloca tu nombre de usuario y contraseña</a:t>
            </a:r>
            <a:endParaRPr lang="es-MX" dirty="0">
              <a:solidFill>
                <a:srgbClr val="610E97"/>
              </a:solidFill>
              <a:latin typeface="Century Gothic" panose="020B0502020202020204" pitchFamily="34" charset="0"/>
            </a:endParaRPr>
          </a:p>
        </p:txBody>
      </p:sp>
      <p:sp>
        <p:nvSpPr>
          <p:cNvPr id="13" name="Rectángulo 9"/>
          <p:cNvSpPr/>
          <p:nvPr/>
        </p:nvSpPr>
        <p:spPr>
          <a:xfrm>
            <a:off x="462674" y="217824"/>
            <a:ext cx="7998705" cy="677108"/>
          </a:xfrm>
          <a:prstGeom prst="rect">
            <a:avLst/>
          </a:prstGeom>
        </p:spPr>
        <p:txBody>
          <a:bodyPr wrap="square">
            <a:spAutoFit/>
          </a:bodyPr>
          <a:lstStyle/>
          <a:p>
            <a:pPr algn="ctr"/>
            <a:r>
              <a:rPr lang="es-MX" sz="3800" dirty="0" smtClean="0">
                <a:latin typeface="+mj-lt"/>
              </a:rPr>
              <a:t>Ingreso</a:t>
            </a:r>
            <a:endParaRPr lang="es-MX" sz="3000" dirty="0">
              <a:latin typeface="+mj-lt"/>
            </a:endParaRPr>
          </a:p>
        </p:txBody>
      </p:sp>
    </p:spTree>
    <p:extLst>
      <p:ext uri="{BB962C8B-B14F-4D97-AF65-F5344CB8AC3E}">
        <p14:creationId xmlns:p14="http://schemas.microsoft.com/office/powerpoint/2010/main" val="3669882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6"/>
          <p:cNvPicPr>
            <a:picLocks noChangeAspect="1"/>
          </p:cNvPicPr>
          <p:nvPr/>
        </p:nvPicPr>
        <p:blipFill>
          <a:blip r:embed="rId6"/>
          <a:stretch>
            <a:fillRect/>
          </a:stretch>
        </p:blipFill>
        <p:spPr>
          <a:xfrm>
            <a:off x="323528" y="1196752"/>
            <a:ext cx="8574414" cy="43544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CuadroTexto 7"/>
          <p:cNvSpPr txBox="1"/>
          <p:nvPr/>
        </p:nvSpPr>
        <p:spPr>
          <a:xfrm>
            <a:off x="1403648" y="620688"/>
            <a:ext cx="6527842" cy="369332"/>
          </a:xfrm>
          <a:prstGeom prst="rect">
            <a:avLst/>
          </a:prstGeom>
          <a:noFill/>
        </p:spPr>
        <p:txBody>
          <a:bodyPr wrap="square" rtlCol="0">
            <a:spAutoFit/>
          </a:bodyPr>
          <a:lstStyle/>
          <a:p>
            <a:pPr algn="ctr"/>
            <a:r>
              <a:rPr lang="es-MX" dirty="0" smtClean="0">
                <a:solidFill>
                  <a:srgbClr val="610E97"/>
                </a:solidFill>
                <a:latin typeface="Century Gothic" panose="020B0502020202020204" pitchFamily="34" charset="0"/>
              </a:rPr>
              <a:t>Desplázate a la parte superior de la pantalla</a:t>
            </a:r>
            <a:endParaRPr lang="es-MX" dirty="0">
              <a:solidFill>
                <a:srgbClr val="610E97"/>
              </a:solidFill>
              <a:latin typeface="Century Gothic" panose="020B0502020202020204" pitchFamily="34" charset="0"/>
            </a:endParaRPr>
          </a:p>
        </p:txBody>
      </p:sp>
    </p:spTree>
    <p:extLst>
      <p:ext uri="{BB962C8B-B14F-4D97-AF65-F5344CB8AC3E}">
        <p14:creationId xmlns:p14="http://schemas.microsoft.com/office/powerpoint/2010/main" val="2996671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rotWithShape="1">
          <a:blip r:embed="rId6"/>
          <a:srcRect b="37632"/>
          <a:stretch/>
        </p:blipFill>
        <p:spPr>
          <a:xfrm>
            <a:off x="478369" y="1165960"/>
            <a:ext cx="8292423" cy="4567296"/>
          </a:xfrm>
          <a:prstGeom prst="roundRect">
            <a:avLst>
              <a:gd name="adj" fmla="val 8594"/>
            </a:avLst>
          </a:prstGeom>
          <a:solidFill>
            <a:srgbClr val="FFFFFF">
              <a:shade val="85000"/>
            </a:srgbClr>
          </a:solidFill>
          <a:ln>
            <a:noFill/>
          </a:ln>
          <a:effectLst/>
        </p:spPr>
      </p:pic>
      <p:sp>
        <p:nvSpPr>
          <p:cNvPr id="10" name="CuadroTexto 4"/>
          <p:cNvSpPr txBox="1"/>
          <p:nvPr/>
        </p:nvSpPr>
        <p:spPr>
          <a:xfrm>
            <a:off x="520629" y="652498"/>
            <a:ext cx="6527842" cy="400238"/>
          </a:xfrm>
          <a:prstGeom prst="rect">
            <a:avLst/>
          </a:prstGeom>
          <a:noFill/>
        </p:spPr>
        <p:txBody>
          <a:bodyPr wrap="square" rtlCol="0">
            <a:spAutoFit/>
          </a:bodyPr>
          <a:lstStyle/>
          <a:p>
            <a:r>
              <a:rPr lang="es-MX" dirty="0" smtClean="0">
                <a:solidFill>
                  <a:srgbClr val="610E97"/>
                </a:solidFill>
                <a:latin typeface="Century Gothic" panose="020B0502020202020204" pitchFamily="34" charset="0"/>
              </a:rPr>
              <a:t>Da clic en inicio</a:t>
            </a:r>
            <a:endParaRPr lang="es-MX" dirty="0">
              <a:solidFill>
                <a:srgbClr val="610E97"/>
              </a:solidFill>
              <a:latin typeface="Century Gothic" panose="020B0502020202020204" pitchFamily="34" charset="0"/>
            </a:endParaRPr>
          </a:p>
        </p:txBody>
      </p:sp>
    </p:spTree>
    <p:extLst>
      <p:ext uri="{BB962C8B-B14F-4D97-AF65-F5344CB8AC3E}">
        <p14:creationId xmlns:p14="http://schemas.microsoft.com/office/powerpoint/2010/main" val="3152435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179512" y="1619566"/>
            <a:ext cx="8707928" cy="3748357"/>
          </a:xfrm>
          <a:prstGeom prst="ellipse">
            <a:avLst/>
          </a:prstGeom>
          <a:ln w="63500" cap="rnd">
            <a:solidFill>
              <a:srgbClr val="333333"/>
            </a:solidFill>
          </a:ln>
          <a:effectLst/>
          <a:scene3d>
            <a:camera prst="orthographicFront"/>
            <a:lightRig rig="contrasting" dir="t">
              <a:rot lat="0" lon="0" rev="3000000"/>
            </a:lightRig>
          </a:scene3d>
          <a:sp3d contourW="7620">
            <a:contourClr>
              <a:srgbClr val="333333"/>
            </a:contourClr>
          </a:sp3d>
        </p:spPr>
      </p:pic>
      <p:sp>
        <p:nvSpPr>
          <p:cNvPr id="10" name="CuadroTexto 3"/>
          <p:cNvSpPr txBox="1"/>
          <p:nvPr/>
        </p:nvSpPr>
        <p:spPr>
          <a:xfrm>
            <a:off x="179512" y="940530"/>
            <a:ext cx="8864002" cy="400238"/>
          </a:xfrm>
          <a:prstGeom prst="rect">
            <a:avLst/>
          </a:prstGeom>
          <a:noFill/>
        </p:spPr>
        <p:txBody>
          <a:bodyPr wrap="square" rtlCol="0">
            <a:spAutoFit/>
          </a:bodyPr>
          <a:lstStyle/>
          <a:p>
            <a:r>
              <a:rPr lang="es-MX" dirty="0" smtClean="0">
                <a:solidFill>
                  <a:srgbClr val="610E97"/>
                </a:solidFill>
                <a:latin typeface="Century Gothic" panose="020B0502020202020204" pitchFamily="34" charset="0"/>
              </a:rPr>
              <a:t>Selecciona la opción “Portales de Obligaciones de Transparencia”.</a:t>
            </a:r>
            <a:endParaRPr lang="es-MX" dirty="0">
              <a:solidFill>
                <a:srgbClr val="610E97"/>
              </a:solidFill>
              <a:latin typeface="Century Gothic" panose="020B0502020202020204" pitchFamily="34" charset="0"/>
            </a:endParaRPr>
          </a:p>
        </p:txBody>
      </p:sp>
    </p:spTree>
    <p:extLst>
      <p:ext uri="{BB962C8B-B14F-4D97-AF65-F5344CB8AC3E}">
        <p14:creationId xmlns:p14="http://schemas.microsoft.com/office/powerpoint/2010/main" val="623520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44"/>
            <a:ext cx="9144000" cy="6844312"/>
          </a:xfrm>
          <a:prstGeom prst="rect">
            <a:avLst/>
          </a:prstGeom>
        </p:spPr>
      </p:pic>
      <p:sp>
        <p:nvSpPr>
          <p:cNvPr id="7" name="6 CuadroTexto"/>
          <p:cNvSpPr txBox="1"/>
          <p:nvPr/>
        </p:nvSpPr>
        <p:spPr>
          <a:xfrm>
            <a:off x="1692383" y="5710897"/>
            <a:ext cx="7344816" cy="1015663"/>
          </a:xfrm>
          <a:prstGeom prst="rect">
            <a:avLst/>
          </a:prstGeom>
          <a:noFill/>
        </p:spPr>
        <p:txBody>
          <a:bodyPr wrap="square" rtlCol="0">
            <a:spAutoFit/>
          </a:bodyPr>
          <a:lstStyle/>
          <a:p>
            <a:pPr algn="ctr"/>
            <a:r>
              <a:rPr lang="es-MX" sz="6000" b="1" dirty="0" smtClean="0">
                <a:solidFill>
                  <a:srgbClr val="461E64"/>
                </a:solidFill>
                <a:latin typeface="Century Gothic" panose="020B0502020202020204" pitchFamily="34" charset="0"/>
                <a:cs typeface="Arial" panose="020B0604020202020204" pitchFamily="34" charset="0"/>
              </a:rPr>
              <a:t>¡B</a:t>
            </a:r>
            <a:r>
              <a:rPr lang="es-MX" sz="6000" dirty="0" smtClean="0">
                <a:solidFill>
                  <a:srgbClr val="461E64"/>
                </a:solidFill>
                <a:latin typeface="Century Gothic" panose="020B0502020202020204" pitchFamily="34" charset="0"/>
                <a:cs typeface="Arial" panose="020B0604020202020204" pitchFamily="34" charset="0"/>
              </a:rPr>
              <a:t>ienvenido!</a:t>
            </a:r>
            <a:endParaRPr lang="es-MX" sz="6000" dirty="0">
              <a:solidFill>
                <a:srgbClr val="461E64"/>
              </a:solidFill>
              <a:latin typeface="Century Gothic" panose="020B0502020202020204" pitchFamily="34" charset="0"/>
              <a:cs typeface="Arial" panose="020B0604020202020204" pitchFamily="34" charset="0"/>
            </a:endParaRPr>
          </a:p>
        </p:txBody>
      </p:sp>
      <p:sp>
        <p:nvSpPr>
          <p:cNvPr id="8" name="Marcador de contenido 2"/>
          <p:cNvSpPr>
            <a:spLocks noGrp="1"/>
          </p:cNvSpPr>
          <p:nvPr>
            <p:ph idx="1"/>
          </p:nvPr>
        </p:nvSpPr>
        <p:spPr>
          <a:xfrm>
            <a:off x="1813563" y="273828"/>
            <a:ext cx="7102456" cy="1368152"/>
          </a:xfrm>
        </p:spPr>
        <p:txBody>
          <a:bodyPr>
            <a:noAutofit/>
          </a:bodyPr>
          <a:lstStyle/>
          <a:p>
            <a:pPr marL="857250" lvl="1" indent="-857250">
              <a:lnSpc>
                <a:spcPct val="100000"/>
              </a:lnSpc>
              <a:spcBef>
                <a:spcPts val="0"/>
              </a:spcBef>
              <a:buClr>
                <a:srgbClr val="FF0066"/>
              </a:buClr>
              <a:buFont typeface="Wingdings" panose="05000000000000000000" pitchFamily="2" charset="2"/>
              <a:buChar char="ü"/>
            </a:pPr>
            <a:r>
              <a:rPr lang="es-MX" sz="6000" b="1" dirty="0" smtClean="0">
                <a:solidFill>
                  <a:srgbClr val="461E64"/>
                </a:solidFill>
                <a:latin typeface="Century Gothic" panose="020B0502020202020204" pitchFamily="34" charset="0"/>
              </a:rPr>
              <a:t>Registrarte</a:t>
            </a:r>
          </a:p>
          <a:p>
            <a:pPr marL="0" lvl="1" indent="0">
              <a:lnSpc>
                <a:spcPct val="100000"/>
              </a:lnSpc>
              <a:spcBef>
                <a:spcPts val="0"/>
              </a:spcBef>
              <a:buClr>
                <a:srgbClr val="FF0066"/>
              </a:buClr>
              <a:buNone/>
            </a:pPr>
            <a:r>
              <a:rPr lang="es-MX" sz="1500" dirty="0" smtClean="0">
                <a:latin typeface="Century Gothic" panose="020B0502020202020204" pitchFamily="34" charset="0"/>
              </a:rPr>
              <a:t>	en la lista de asistencia</a:t>
            </a:r>
          </a:p>
        </p:txBody>
      </p:sp>
      <p:sp>
        <p:nvSpPr>
          <p:cNvPr id="9" name="CuadroTexto 1"/>
          <p:cNvSpPr txBox="1"/>
          <p:nvPr/>
        </p:nvSpPr>
        <p:spPr>
          <a:xfrm>
            <a:off x="3316023" y="1908964"/>
            <a:ext cx="6185768" cy="1554272"/>
          </a:xfrm>
          <a:prstGeom prst="rect">
            <a:avLst/>
          </a:prstGeom>
          <a:noFill/>
        </p:spPr>
        <p:txBody>
          <a:bodyPr wrap="square" rtlCol="0">
            <a:spAutoFit/>
          </a:bodyPr>
          <a:lstStyle/>
          <a:p>
            <a:pPr marL="857250" lvl="1" indent="-857250">
              <a:lnSpc>
                <a:spcPct val="100000"/>
              </a:lnSpc>
              <a:spcBef>
                <a:spcPts val="0"/>
              </a:spcBef>
              <a:buClr>
                <a:srgbClr val="FF0066"/>
              </a:buClr>
              <a:buFont typeface="Wingdings" panose="05000000000000000000" pitchFamily="2" charset="2"/>
              <a:buChar char="ü"/>
            </a:pPr>
            <a:r>
              <a:rPr lang="es-MX" sz="6000" b="1" dirty="0">
                <a:solidFill>
                  <a:srgbClr val="461E64"/>
                </a:solidFill>
                <a:latin typeface="Century Gothic" panose="020B0502020202020204" pitchFamily="34" charset="0"/>
              </a:rPr>
              <a:t>Permanece</a:t>
            </a:r>
          </a:p>
          <a:p>
            <a:pPr marL="0" lvl="1" indent="0">
              <a:lnSpc>
                <a:spcPct val="100000"/>
              </a:lnSpc>
              <a:spcBef>
                <a:spcPts val="0"/>
              </a:spcBef>
              <a:buClr>
                <a:srgbClr val="FF0066"/>
              </a:buClr>
              <a:buNone/>
            </a:pPr>
            <a:r>
              <a:rPr lang="es-MX" sz="1500" dirty="0">
                <a:latin typeface="Century Gothic" panose="020B0502020202020204" pitchFamily="34" charset="0"/>
              </a:rPr>
              <a:t>	durante toda la sesión</a:t>
            </a:r>
          </a:p>
          <a:p>
            <a:endParaRPr lang="es-MX" dirty="0"/>
          </a:p>
        </p:txBody>
      </p:sp>
      <p:sp>
        <p:nvSpPr>
          <p:cNvPr id="10" name="CuadroTexto 5"/>
          <p:cNvSpPr txBox="1"/>
          <p:nvPr/>
        </p:nvSpPr>
        <p:spPr>
          <a:xfrm>
            <a:off x="3780615" y="3770938"/>
            <a:ext cx="5256584" cy="1246495"/>
          </a:xfrm>
          <a:prstGeom prst="rect">
            <a:avLst/>
          </a:prstGeom>
          <a:noFill/>
        </p:spPr>
        <p:txBody>
          <a:bodyPr wrap="square" rtlCol="0">
            <a:spAutoFit/>
          </a:bodyPr>
          <a:lstStyle/>
          <a:p>
            <a:pPr marL="857250" lvl="1" indent="-857250">
              <a:lnSpc>
                <a:spcPct val="100000"/>
              </a:lnSpc>
              <a:spcBef>
                <a:spcPts val="0"/>
              </a:spcBef>
              <a:buClr>
                <a:srgbClr val="FF0066"/>
              </a:buClr>
              <a:buFont typeface="Wingdings" panose="05000000000000000000" pitchFamily="2" charset="2"/>
              <a:buChar char="ü"/>
            </a:pPr>
            <a:r>
              <a:rPr lang="es-MX" sz="6000" b="1" dirty="0">
                <a:solidFill>
                  <a:srgbClr val="461E64"/>
                </a:solidFill>
                <a:latin typeface="Century Gothic" panose="020B0502020202020204" pitchFamily="34" charset="0"/>
              </a:rPr>
              <a:t>Teléfonos</a:t>
            </a:r>
          </a:p>
          <a:p>
            <a:pPr marL="0" lvl="1" indent="0">
              <a:spcBef>
                <a:spcPts val="0"/>
              </a:spcBef>
              <a:buClr>
                <a:srgbClr val="FF0066"/>
              </a:buClr>
              <a:buNone/>
            </a:pPr>
            <a:r>
              <a:rPr lang="es-MX" sz="1500" dirty="0">
                <a:solidFill>
                  <a:prstClr val="black"/>
                </a:solidFill>
                <a:latin typeface="Century Gothic" panose="020B0502020202020204" pitchFamily="34" charset="0"/>
              </a:rPr>
              <a:t>	apagados o en modo </a:t>
            </a:r>
            <a:r>
              <a:rPr lang="es-MX" sz="1500" dirty="0" smtClean="0">
                <a:solidFill>
                  <a:prstClr val="black"/>
                </a:solidFill>
                <a:latin typeface="Century Gothic" panose="020B0502020202020204" pitchFamily="34" charset="0"/>
              </a:rPr>
              <a:t>vibración</a:t>
            </a:r>
            <a:endParaRPr lang="es-MX" sz="1500" dirty="0">
              <a:solidFill>
                <a:prstClr val="black"/>
              </a:solidFill>
              <a:latin typeface="Century Gothic" panose="020B0502020202020204" pitchFamily="34" charset="0"/>
            </a:endParaRPr>
          </a:p>
        </p:txBody>
      </p:sp>
      <p:pic>
        <p:nvPicPr>
          <p:cNvPr id="11" name="Picture 4" descr="C:\Users\janeth.guzman\Documents\Janeth\2013\requisitosIFAI.gif"/>
          <p:cNvPicPr>
            <a:picLocks noChangeAspect="1" noChangeArrowheads="1"/>
          </p:cNvPicPr>
          <p:nvPr/>
        </p:nvPicPr>
        <p:blipFill rotWithShape="1">
          <a:blip r:embed="rId3" cstate="print"/>
          <a:srcRect l="5315" t="26507" r="64606" b="28059"/>
          <a:stretch/>
        </p:blipFill>
        <p:spPr bwMode="auto">
          <a:xfrm>
            <a:off x="54400" y="1925105"/>
            <a:ext cx="3275966" cy="3383964"/>
          </a:xfrm>
          <a:prstGeom prst="rect">
            <a:avLst/>
          </a:prstGeom>
          <a:solidFill>
            <a:schemeClr val="bg1">
              <a:lumMod val="95000"/>
            </a:schemeClr>
          </a:solidFill>
        </p:spPr>
      </p:pic>
    </p:spTree>
    <p:extLst>
      <p:ext uri="{BB962C8B-B14F-4D97-AF65-F5344CB8AC3E}">
        <p14:creationId xmlns:p14="http://schemas.microsoft.com/office/powerpoint/2010/main" val="105825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Título 1"/>
          <p:cNvSpPr txBox="1">
            <a:spLocks/>
          </p:cNvSpPr>
          <p:nvPr/>
        </p:nvSpPr>
        <p:spPr>
          <a:xfrm>
            <a:off x="216568" y="95982"/>
            <a:ext cx="8531896" cy="1106191"/>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5000" dirty="0" smtClean="0"/>
              <a:t>Responsabilidades</a:t>
            </a:r>
            <a:endParaRPr lang="es-MX" sz="4000" dirty="0">
              <a:solidFill>
                <a:srgbClr val="FCFCFC"/>
              </a:solidFill>
            </a:endParaRPr>
          </a:p>
        </p:txBody>
      </p:sp>
      <p:sp>
        <p:nvSpPr>
          <p:cNvPr id="10" name="Rectángulo 7"/>
          <p:cNvSpPr/>
          <p:nvPr/>
        </p:nvSpPr>
        <p:spPr>
          <a:xfrm>
            <a:off x="-243886" y="1136041"/>
            <a:ext cx="9405257" cy="1631216"/>
          </a:xfrm>
          <a:prstGeom prst="rect">
            <a:avLst/>
          </a:prstGeom>
        </p:spPr>
        <p:txBody>
          <a:bodyPr wrap="square">
            <a:spAutoFit/>
          </a:bodyPr>
          <a:lstStyle/>
          <a:p>
            <a:pPr marL="574189" lvl="3" algn="ctr">
              <a:lnSpc>
                <a:spcPct val="100000"/>
              </a:lnSpc>
              <a:spcBef>
                <a:spcPts val="0"/>
              </a:spcBef>
            </a:pPr>
            <a:r>
              <a:rPr lang="es-MX" sz="5000" dirty="0">
                <a:latin typeface="Century Gothic" panose="020B0502020202020204" pitchFamily="34" charset="0"/>
              </a:rPr>
              <a:t>Alta de Unidades </a:t>
            </a:r>
            <a:r>
              <a:rPr lang="es-MX" sz="5000" dirty="0" smtClean="0">
                <a:latin typeface="Century Gothic" panose="020B0502020202020204" pitchFamily="34" charset="0"/>
              </a:rPr>
              <a:t>Administrativas</a:t>
            </a:r>
            <a:endParaRPr lang="es-MX" sz="5000" dirty="0">
              <a:latin typeface="Century Gothic" panose="020B0502020202020204" pitchFamily="34" charset="0"/>
            </a:endParaRPr>
          </a:p>
        </p:txBody>
      </p:sp>
      <p:pic>
        <p:nvPicPr>
          <p:cNvPr id="11" name="Imagen 8"/>
          <p:cNvPicPr>
            <a:picLocks noChangeAspect="1"/>
          </p:cNvPicPr>
          <p:nvPr/>
        </p:nvPicPr>
        <p:blipFill rotWithShape="1">
          <a:blip r:embed="rId6"/>
          <a:srcRect l="71745" t="2711" r="22327" b="82988"/>
          <a:stretch/>
        </p:blipFill>
        <p:spPr>
          <a:xfrm rot="16200000">
            <a:off x="4579263" y="3076223"/>
            <a:ext cx="2889655" cy="2856458"/>
          </a:xfrm>
          <a:prstGeom prst="rect">
            <a:avLst/>
          </a:prstGeom>
        </p:spPr>
      </p:pic>
      <p:sp>
        <p:nvSpPr>
          <p:cNvPr id="13" name="CuadroTexto 11"/>
          <p:cNvSpPr txBox="1"/>
          <p:nvPr/>
        </p:nvSpPr>
        <p:spPr>
          <a:xfrm>
            <a:off x="1044169" y="764704"/>
            <a:ext cx="575503" cy="2400657"/>
          </a:xfrm>
          <a:prstGeom prst="rect">
            <a:avLst/>
          </a:prstGeom>
          <a:noFill/>
        </p:spPr>
        <p:txBody>
          <a:bodyPr wrap="square" rtlCol="0">
            <a:spAutoFit/>
          </a:bodyPr>
          <a:lstStyle/>
          <a:p>
            <a:r>
              <a:rPr lang="es-MX" sz="15000" b="1" dirty="0" smtClean="0">
                <a:latin typeface="Century Gothic" panose="020B0502020202020204" pitchFamily="34" charset="0"/>
              </a:rPr>
              <a:t>1</a:t>
            </a:r>
            <a:endParaRPr lang="es-MX" sz="15000" b="1" dirty="0">
              <a:latin typeface="Century Gothic" panose="020B0502020202020204" pitchFamily="34" charset="0"/>
            </a:endParaRPr>
          </a:p>
        </p:txBody>
      </p:sp>
    </p:spTree>
    <p:extLst>
      <p:ext uri="{BB962C8B-B14F-4D97-AF65-F5344CB8AC3E}">
        <p14:creationId xmlns:p14="http://schemas.microsoft.com/office/powerpoint/2010/main" val="994952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Rectángulo 1"/>
          <p:cNvSpPr/>
          <p:nvPr/>
        </p:nvSpPr>
        <p:spPr>
          <a:xfrm>
            <a:off x="342251" y="533640"/>
            <a:ext cx="8334205" cy="1015663"/>
          </a:xfrm>
          <a:prstGeom prst="rect">
            <a:avLst/>
          </a:prstGeom>
        </p:spPr>
        <p:txBody>
          <a:bodyPr wrap="square">
            <a:spAutoFit/>
          </a:bodyPr>
          <a:lstStyle/>
          <a:p>
            <a:pPr algn="just"/>
            <a:r>
              <a:rPr lang="es-MX" sz="2000" dirty="0" smtClean="0">
                <a:latin typeface="Century Gothic" panose="020B0502020202020204" pitchFamily="34" charset="0"/>
              </a:rPr>
              <a:t>Para realizar el alta de unidad administrativa, localiza </a:t>
            </a:r>
            <a:r>
              <a:rPr lang="es-MX" sz="2000" dirty="0">
                <a:latin typeface="Century Gothic" panose="020B0502020202020204" pitchFamily="34" charset="0"/>
              </a:rPr>
              <a:t>en el menú de SIPOT </a:t>
            </a:r>
            <a:r>
              <a:rPr lang="es-MX" sz="2000" dirty="0" smtClean="0">
                <a:latin typeface="Century Gothic" panose="020B0502020202020204" pitchFamily="34" charset="0"/>
              </a:rPr>
              <a:t>el botón “Unidad administrativa”, da clic y elige la opción “administración de unidades administrativas”.</a:t>
            </a:r>
            <a:endParaRPr lang="es-MX" dirty="0"/>
          </a:p>
        </p:txBody>
      </p:sp>
      <p:pic>
        <p:nvPicPr>
          <p:cNvPr id="10" name="Imagen 6"/>
          <p:cNvPicPr>
            <a:picLocks noChangeAspect="1"/>
          </p:cNvPicPr>
          <p:nvPr/>
        </p:nvPicPr>
        <p:blipFill rotWithShape="1">
          <a:blip r:embed="rId6"/>
          <a:srcRect l="9923" t="17699" r="33483" b="22761"/>
          <a:stretch/>
        </p:blipFill>
        <p:spPr>
          <a:xfrm>
            <a:off x="1420675" y="1628800"/>
            <a:ext cx="7363326" cy="4355431"/>
          </a:xfrm>
          <a:prstGeom prst="rect">
            <a:avLst/>
          </a:prstGeom>
        </p:spPr>
      </p:pic>
      <p:sp>
        <p:nvSpPr>
          <p:cNvPr id="11" name="Flecha abajo 7"/>
          <p:cNvSpPr/>
          <p:nvPr/>
        </p:nvSpPr>
        <p:spPr>
          <a:xfrm rot="16200000">
            <a:off x="927383" y="3390735"/>
            <a:ext cx="697828" cy="897425"/>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84319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945556" y="1187704"/>
            <a:ext cx="7442868" cy="5049608"/>
          </a:xfrm>
          <a:prstGeom prst="roundRect">
            <a:avLst>
              <a:gd name="adj" fmla="val 4167"/>
            </a:avLst>
          </a:prstGeom>
          <a:solidFill>
            <a:srgbClr val="FFFFFF"/>
          </a:solidFill>
          <a:ln w="76200" cap="sq">
            <a:solidFill>
              <a:srgbClr val="EAEAEA"/>
            </a:solidFill>
            <a:miter lim="800000"/>
          </a:ln>
          <a:effectLst/>
        </p:spPr>
      </p:pic>
      <p:sp>
        <p:nvSpPr>
          <p:cNvPr id="10" name="Rectángulo 3"/>
          <p:cNvSpPr/>
          <p:nvPr/>
        </p:nvSpPr>
        <p:spPr>
          <a:xfrm>
            <a:off x="377659" y="457254"/>
            <a:ext cx="8370805" cy="707886"/>
          </a:xfrm>
          <a:prstGeom prst="rect">
            <a:avLst/>
          </a:prstGeom>
        </p:spPr>
        <p:txBody>
          <a:bodyPr wrap="square">
            <a:spAutoFit/>
          </a:bodyPr>
          <a:lstStyle/>
          <a:p>
            <a:pPr algn="ctr"/>
            <a:r>
              <a:rPr lang="es-MX" sz="2000" dirty="0" smtClean="0">
                <a:latin typeface="Century Gothic" panose="020B0502020202020204" pitchFamily="34" charset="0"/>
              </a:rPr>
              <a:t>En la parte superior izquierda localiza el botón “agregar” y dale clic.</a:t>
            </a:r>
            <a:endParaRPr lang="es-MX" dirty="0"/>
          </a:p>
        </p:txBody>
      </p:sp>
    </p:spTree>
    <p:extLst>
      <p:ext uri="{BB962C8B-B14F-4D97-AF65-F5344CB8AC3E}">
        <p14:creationId xmlns:p14="http://schemas.microsoft.com/office/powerpoint/2010/main" val="2167004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299501" y="1798414"/>
            <a:ext cx="8574591" cy="371881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0" name="Rectángulo 3"/>
          <p:cNvSpPr/>
          <p:nvPr/>
        </p:nvSpPr>
        <p:spPr>
          <a:xfrm>
            <a:off x="323528" y="548680"/>
            <a:ext cx="8403833" cy="923330"/>
          </a:xfrm>
          <a:prstGeom prst="rect">
            <a:avLst/>
          </a:prstGeom>
        </p:spPr>
        <p:txBody>
          <a:bodyPr wrap="square">
            <a:spAutoFit/>
          </a:bodyPr>
          <a:lstStyle/>
          <a:p>
            <a:pPr algn="just"/>
            <a:r>
              <a:rPr lang="es-MX" dirty="0" smtClean="0">
                <a:latin typeface="Century Gothic" panose="020B0502020202020204" pitchFamily="34" charset="0"/>
              </a:rPr>
              <a:t>A continuación saldrá una ventana con un código asignado por el sistema y un espacio para el nombre de la Unidad Administrativa, llénalo con el que te corresponda y dale aceptar para que se agregue.</a:t>
            </a:r>
            <a:endParaRPr lang="es-MX" dirty="0"/>
          </a:p>
        </p:txBody>
      </p:sp>
    </p:spTree>
    <p:extLst>
      <p:ext uri="{BB962C8B-B14F-4D97-AF65-F5344CB8AC3E}">
        <p14:creationId xmlns:p14="http://schemas.microsoft.com/office/powerpoint/2010/main" val="2365855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339363" y="1569166"/>
            <a:ext cx="8494868" cy="3655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ángulo 4"/>
          <p:cNvSpPr/>
          <p:nvPr/>
        </p:nvSpPr>
        <p:spPr>
          <a:xfrm>
            <a:off x="251520" y="622429"/>
            <a:ext cx="8582711" cy="646331"/>
          </a:xfrm>
          <a:prstGeom prst="rect">
            <a:avLst/>
          </a:prstGeom>
        </p:spPr>
        <p:txBody>
          <a:bodyPr wrap="square">
            <a:spAutoFit/>
          </a:bodyPr>
          <a:lstStyle/>
          <a:p>
            <a:pPr algn="just"/>
            <a:r>
              <a:rPr lang="es-MX" dirty="0" smtClean="0">
                <a:latin typeface="Century Gothic" panose="020B0502020202020204" pitchFamily="34" charset="0"/>
              </a:rPr>
              <a:t>Puedes verificar que se haya guardado correctamente buscando tu unidad administrativa. </a:t>
            </a:r>
            <a:endParaRPr lang="es-MX" dirty="0"/>
          </a:p>
        </p:txBody>
      </p:sp>
    </p:spTree>
    <p:extLst>
      <p:ext uri="{BB962C8B-B14F-4D97-AF65-F5344CB8AC3E}">
        <p14:creationId xmlns:p14="http://schemas.microsoft.com/office/powerpoint/2010/main" val="4177889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324202" y="1634629"/>
            <a:ext cx="7704182" cy="366657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CuadroTexto 3"/>
          <p:cNvSpPr txBox="1"/>
          <p:nvPr/>
        </p:nvSpPr>
        <p:spPr>
          <a:xfrm>
            <a:off x="407297" y="390161"/>
            <a:ext cx="8054082" cy="923330"/>
          </a:xfrm>
          <a:prstGeom prst="rect">
            <a:avLst/>
          </a:prstGeom>
          <a:noFill/>
        </p:spPr>
        <p:txBody>
          <a:bodyPr wrap="square" rtlCol="0">
            <a:spAutoFit/>
          </a:bodyPr>
          <a:lstStyle/>
          <a:p>
            <a:pPr algn="just"/>
            <a:r>
              <a:rPr lang="es-MX" dirty="0" smtClean="0">
                <a:latin typeface="Century Gothic" panose="020B0502020202020204" pitchFamily="34" charset="0"/>
              </a:rPr>
              <a:t>Si necesitas realizar alguna modificación da clic en el lápiz. Si deseas eliminarlo, utiliza el bote. Para navegar entre páginas, localiza y da clic en el menú de la parte inferior.</a:t>
            </a:r>
            <a:endParaRPr lang="es-MX" dirty="0">
              <a:latin typeface="Century Gothic" panose="020B0502020202020204" pitchFamily="34" charset="0"/>
            </a:endParaRPr>
          </a:p>
        </p:txBody>
      </p:sp>
      <p:sp>
        <p:nvSpPr>
          <p:cNvPr id="11" name="Rectángulo 7"/>
          <p:cNvSpPr/>
          <p:nvPr/>
        </p:nvSpPr>
        <p:spPr>
          <a:xfrm>
            <a:off x="2332822" y="4832536"/>
            <a:ext cx="4203031" cy="49386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4"/>
          <p:cNvSpPr txBox="1"/>
          <p:nvPr/>
        </p:nvSpPr>
        <p:spPr>
          <a:xfrm>
            <a:off x="7884368" y="3564701"/>
            <a:ext cx="1142140" cy="646331"/>
          </a:xfrm>
          <a:prstGeom prst="rect">
            <a:avLst/>
          </a:prstGeom>
          <a:noFill/>
        </p:spPr>
        <p:txBody>
          <a:bodyPr wrap="square" rtlCol="0">
            <a:spAutoFit/>
          </a:bodyPr>
          <a:lstStyle/>
          <a:p>
            <a:pPr algn="ctr"/>
            <a:r>
              <a:rPr lang="es-MX" dirty="0" smtClean="0"/>
              <a:t>Edita el registro</a:t>
            </a:r>
            <a:endParaRPr lang="es-MX" dirty="0"/>
          </a:p>
        </p:txBody>
      </p:sp>
      <p:sp>
        <p:nvSpPr>
          <p:cNvPr id="15" name="CuadroTexto 8"/>
          <p:cNvSpPr txBox="1"/>
          <p:nvPr/>
        </p:nvSpPr>
        <p:spPr>
          <a:xfrm>
            <a:off x="8028474" y="4291274"/>
            <a:ext cx="998034" cy="646331"/>
          </a:xfrm>
          <a:prstGeom prst="rect">
            <a:avLst/>
          </a:prstGeom>
          <a:noFill/>
        </p:spPr>
        <p:txBody>
          <a:bodyPr wrap="square" rtlCol="0">
            <a:spAutoFit/>
          </a:bodyPr>
          <a:lstStyle/>
          <a:p>
            <a:r>
              <a:rPr lang="es-MX" dirty="0" smtClean="0"/>
              <a:t>Elimina registro</a:t>
            </a:r>
            <a:endParaRPr lang="es-MX" dirty="0"/>
          </a:p>
        </p:txBody>
      </p:sp>
      <p:sp>
        <p:nvSpPr>
          <p:cNvPr id="16" name="CuadroTexto 9"/>
          <p:cNvSpPr txBox="1"/>
          <p:nvPr/>
        </p:nvSpPr>
        <p:spPr>
          <a:xfrm>
            <a:off x="4370058" y="5445224"/>
            <a:ext cx="3946358" cy="400238"/>
          </a:xfrm>
          <a:prstGeom prst="rect">
            <a:avLst/>
          </a:prstGeom>
          <a:noFill/>
        </p:spPr>
        <p:txBody>
          <a:bodyPr wrap="square" rtlCol="0">
            <a:spAutoFit/>
          </a:bodyPr>
          <a:lstStyle/>
          <a:p>
            <a:r>
              <a:rPr lang="es-MX" dirty="0" smtClean="0"/>
              <a:t>Menú para navegar entre páginas</a:t>
            </a:r>
            <a:endParaRPr lang="es-MX" dirty="0"/>
          </a:p>
        </p:txBody>
      </p:sp>
      <p:sp>
        <p:nvSpPr>
          <p:cNvPr id="17" name="Flecha abajo 10"/>
          <p:cNvSpPr/>
          <p:nvPr/>
        </p:nvSpPr>
        <p:spPr>
          <a:xfrm rot="16200000">
            <a:off x="7437552" y="3407003"/>
            <a:ext cx="271364" cy="910305"/>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abajo 11"/>
          <p:cNvSpPr/>
          <p:nvPr/>
        </p:nvSpPr>
        <p:spPr>
          <a:xfrm rot="16200000">
            <a:off x="7724076" y="4269030"/>
            <a:ext cx="271364" cy="481267"/>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abajo 12"/>
          <p:cNvSpPr/>
          <p:nvPr/>
        </p:nvSpPr>
        <p:spPr>
          <a:xfrm rot="16200000">
            <a:off x="3568495" y="5075422"/>
            <a:ext cx="834123" cy="842212"/>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
          <p:cNvSpPr/>
          <p:nvPr/>
        </p:nvSpPr>
        <p:spPr>
          <a:xfrm>
            <a:off x="6564628" y="3564701"/>
            <a:ext cx="553452" cy="4331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
          <p:cNvSpPr/>
          <p:nvPr/>
        </p:nvSpPr>
        <p:spPr>
          <a:xfrm>
            <a:off x="6993754" y="4293096"/>
            <a:ext cx="553452" cy="4331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8359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Título 1"/>
          <p:cNvSpPr txBox="1">
            <a:spLocks/>
          </p:cNvSpPr>
          <p:nvPr/>
        </p:nvSpPr>
        <p:spPr>
          <a:xfrm>
            <a:off x="216568" y="95982"/>
            <a:ext cx="8681374" cy="1039953"/>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5000" dirty="0" smtClean="0"/>
              <a:t>Responsabilidades</a:t>
            </a:r>
            <a:endParaRPr lang="es-MX" sz="4000" dirty="0"/>
          </a:p>
        </p:txBody>
      </p:sp>
      <p:sp>
        <p:nvSpPr>
          <p:cNvPr id="10" name="Rectángulo 7"/>
          <p:cNvSpPr/>
          <p:nvPr/>
        </p:nvSpPr>
        <p:spPr>
          <a:xfrm>
            <a:off x="539552" y="1477502"/>
            <a:ext cx="8225623" cy="1938992"/>
          </a:xfrm>
          <a:prstGeom prst="rect">
            <a:avLst/>
          </a:prstGeom>
        </p:spPr>
        <p:txBody>
          <a:bodyPr wrap="square">
            <a:spAutoFit/>
          </a:bodyPr>
          <a:lstStyle/>
          <a:p>
            <a:pPr marL="574189" lvl="3" algn="ctr">
              <a:lnSpc>
                <a:spcPct val="100000"/>
              </a:lnSpc>
              <a:spcBef>
                <a:spcPts val="0"/>
              </a:spcBef>
            </a:pPr>
            <a:r>
              <a:rPr lang="es-MX" sz="4000" dirty="0">
                <a:latin typeface="Century Gothic" panose="020B0502020202020204" pitchFamily="34" charset="0"/>
              </a:rPr>
              <a:t>Alta de Usuarios con perfil de Administrador de Unidades Administrativas</a:t>
            </a:r>
          </a:p>
        </p:txBody>
      </p:sp>
      <p:sp>
        <p:nvSpPr>
          <p:cNvPr id="11" name="CuadroTexto 11"/>
          <p:cNvSpPr txBox="1"/>
          <p:nvPr/>
        </p:nvSpPr>
        <p:spPr>
          <a:xfrm>
            <a:off x="107504" y="1244367"/>
            <a:ext cx="1129632" cy="2400657"/>
          </a:xfrm>
          <a:prstGeom prst="rect">
            <a:avLst/>
          </a:prstGeom>
          <a:noFill/>
        </p:spPr>
        <p:txBody>
          <a:bodyPr wrap="square" rtlCol="0">
            <a:spAutoFit/>
          </a:bodyPr>
          <a:lstStyle/>
          <a:p>
            <a:r>
              <a:rPr lang="es-MX" sz="15000" b="1" dirty="0">
                <a:latin typeface="Century Gothic" panose="020B0502020202020204" pitchFamily="34" charset="0"/>
              </a:rPr>
              <a:t>2</a:t>
            </a:r>
          </a:p>
        </p:txBody>
      </p:sp>
      <p:pic>
        <p:nvPicPr>
          <p:cNvPr id="13" name="Imagen 1"/>
          <p:cNvPicPr>
            <a:picLocks noChangeAspect="1"/>
          </p:cNvPicPr>
          <p:nvPr/>
        </p:nvPicPr>
        <p:blipFill rotWithShape="1">
          <a:blip r:embed="rId6"/>
          <a:srcRect l="2954" t="2088" r="2367" b="2683"/>
          <a:stretch/>
        </p:blipFill>
        <p:spPr>
          <a:xfrm>
            <a:off x="4867134" y="3444672"/>
            <a:ext cx="2782446" cy="2767801"/>
          </a:xfrm>
          <a:prstGeom prst="rect">
            <a:avLst/>
          </a:prstGeom>
        </p:spPr>
      </p:pic>
    </p:spTree>
    <p:extLst>
      <p:ext uri="{BB962C8B-B14F-4D97-AF65-F5344CB8AC3E}">
        <p14:creationId xmlns:p14="http://schemas.microsoft.com/office/powerpoint/2010/main" val="1212557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4"/>
          <p:cNvPicPr>
            <a:picLocks noChangeAspect="1"/>
          </p:cNvPicPr>
          <p:nvPr/>
        </p:nvPicPr>
        <p:blipFill>
          <a:blip r:embed="rId6"/>
          <a:stretch>
            <a:fillRect/>
          </a:stretch>
        </p:blipFill>
        <p:spPr>
          <a:xfrm>
            <a:off x="436297" y="1678510"/>
            <a:ext cx="8430489" cy="2926305"/>
          </a:xfrm>
          <a:prstGeom prst="rect">
            <a:avLst/>
          </a:prstGeom>
          <a:ln>
            <a:noFill/>
          </a:ln>
          <a:effectLst>
            <a:reflection blurRad="12700" stA="30000" endPos="30000" dist="5000" dir="5400000" sy="-100000" algn="bl" rotWithShape="0"/>
          </a:effectLst>
        </p:spPr>
      </p:pic>
      <p:sp>
        <p:nvSpPr>
          <p:cNvPr id="10" name="CuadroTexto 6"/>
          <p:cNvSpPr txBox="1"/>
          <p:nvPr/>
        </p:nvSpPr>
        <p:spPr>
          <a:xfrm>
            <a:off x="307153" y="620688"/>
            <a:ext cx="8513319" cy="646331"/>
          </a:xfrm>
          <a:prstGeom prst="rect">
            <a:avLst/>
          </a:prstGeom>
          <a:noFill/>
        </p:spPr>
        <p:txBody>
          <a:bodyPr wrap="square" rtlCol="0">
            <a:spAutoFit/>
          </a:bodyPr>
          <a:lstStyle/>
          <a:p>
            <a:pPr algn="just"/>
            <a:r>
              <a:rPr lang="es-MX" dirty="0" smtClean="0">
                <a:latin typeface="Century Gothic" panose="020B0502020202020204" pitchFamily="34" charset="0"/>
              </a:rPr>
              <a:t>Para dar de alta un usuario, dirígete a la parte superior, localiza el botón de “administración” y da clic en “usuarios”</a:t>
            </a:r>
            <a:endParaRPr lang="es-MX" dirty="0">
              <a:latin typeface="Century Gothic" panose="020B0502020202020204" pitchFamily="34" charset="0"/>
            </a:endParaRPr>
          </a:p>
        </p:txBody>
      </p:sp>
    </p:spTree>
    <p:extLst>
      <p:ext uri="{BB962C8B-B14F-4D97-AF65-F5344CB8AC3E}">
        <p14:creationId xmlns:p14="http://schemas.microsoft.com/office/powerpoint/2010/main" val="2523267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470961" y="1601344"/>
            <a:ext cx="6676119" cy="4461828"/>
          </a:xfrm>
          <a:prstGeom prst="rect">
            <a:avLst/>
          </a:prstGeom>
          <a:ln>
            <a:noFill/>
          </a:ln>
          <a:effectLst>
            <a:reflection blurRad="12700" stA="30000" endPos="30000" dist="5000" dir="5400000" sy="-100000" algn="bl" rotWithShape="0"/>
          </a:effectLst>
        </p:spPr>
      </p:pic>
      <p:sp>
        <p:nvSpPr>
          <p:cNvPr id="10" name="CuadroTexto 3"/>
          <p:cNvSpPr txBox="1"/>
          <p:nvPr/>
        </p:nvSpPr>
        <p:spPr>
          <a:xfrm>
            <a:off x="7165925" y="2774514"/>
            <a:ext cx="1732018" cy="923330"/>
          </a:xfrm>
          <a:prstGeom prst="rect">
            <a:avLst/>
          </a:prstGeom>
          <a:noFill/>
        </p:spPr>
        <p:txBody>
          <a:bodyPr wrap="square" rtlCol="0">
            <a:spAutoFit/>
          </a:bodyPr>
          <a:lstStyle/>
          <a:p>
            <a:r>
              <a:rPr lang="es-MX" dirty="0" smtClean="0">
                <a:ln w="0"/>
                <a:latin typeface="Century Gothic" panose="020B0502020202020204" pitchFamily="34" charset="0"/>
              </a:rPr>
              <a:t>Registro de un nuevo usuario</a:t>
            </a:r>
            <a:endParaRPr lang="es-MX" dirty="0">
              <a:ln w="0"/>
              <a:latin typeface="Century Gothic" panose="020B0502020202020204" pitchFamily="34" charset="0"/>
            </a:endParaRPr>
          </a:p>
        </p:txBody>
      </p:sp>
      <p:sp>
        <p:nvSpPr>
          <p:cNvPr id="11" name="CuadroTexto 4"/>
          <p:cNvSpPr txBox="1"/>
          <p:nvPr/>
        </p:nvSpPr>
        <p:spPr>
          <a:xfrm>
            <a:off x="7165924" y="4627097"/>
            <a:ext cx="1732017" cy="1200329"/>
          </a:xfrm>
          <a:prstGeom prst="rect">
            <a:avLst/>
          </a:prstGeom>
          <a:noFill/>
        </p:spPr>
        <p:txBody>
          <a:bodyPr wrap="square" rtlCol="0">
            <a:spAutoFit/>
          </a:bodyPr>
          <a:lstStyle/>
          <a:p>
            <a:r>
              <a:rPr lang="es-MX" dirty="0" smtClean="0">
                <a:ln w="0"/>
                <a:latin typeface="Century Gothic" panose="020B0502020202020204" pitchFamily="34" charset="0"/>
              </a:rPr>
              <a:t>Usuarios creados por el sujeto obligado</a:t>
            </a:r>
            <a:endParaRPr lang="es-MX" dirty="0">
              <a:ln w="0"/>
              <a:latin typeface="Century Gothic" panose="020B0502020202020204" pitchFamily="34" charset="0"/>
            </a:endParaRPr>
          </a:p>
        </p:txBody>
      </p:sp>
      <p:sp>
        <p:nvSpPr>
          <p:cNvPr id="13" name="CuadroTexto 6"/>
          <p:cNvSpPr txBox="1"/>
          <p:nvPr/>
        </p:nvSpPr>
        <p:spPr>
          <a:xfrm>
            <a:off x="346080" y="476672"/>
            <a:ext cx="8551861" cy="1200329"/>
          </a:xfrm>
          <a:prstGeom prst="rect">
            <a:avLst/>
          </a:prstGeom>
          <a:noFill/>
        </p:spPr>
        <p:txBody>
          <a:bodyPr wrap="square" rtlCol="0">
            <a:spAutoFit/>
          </a:bodyPr>
          <a:lstStyle/>
          <a:p>
            <a:pPr algn="just"/>
            <a:r>
              <a:rPr lang="es-MX" dirty="0" smtClean="0">
                <a:latin typeface="Century Gothic" panose="020B0502020202020204" pitchFamily="34" charset="0"/>
              </a:rPr>
              <a:t>A continuación saldrán dos recuadros: el primero es para registrar un nuevo usuario, en él deberás capturar los datos del administrador </a:t>
            </a:r>
            <a:r>
              <a:rPr lang="es-MX" dirty="0">
                <a:latin typeface="Century Gothic" panose="020B0502020202020204" pitchFamily="34" charset="0"/>
              </a:rPr>
              <a:t>de Unidad </a:t>
            </a:r>
            <a:r>
              <a:rPr lang="es-MX" dirty="0" smtClean="0">
                <a:latin typeface="Century Gothic" panose="020B0502020202020204" pitchFamily="34" charset="0"/>
              </a:rPr>
              <a:t>Administrativa. En recuadro inferior, podrás verificar los que vas creando.</a:t>
            </a:r>
            <a:endParaRPr lang="es-MX" dirty="0">
              <a:latin typeface="Century Gothic" panose="020B0502020202020204" pitchFamily="34" charset="0"/>
            </a:endParaRPr>
          </a:p>
        </p:txBody>
      </p:sp>
      <p:sp>
        <p:nvSpPr>
          <p:cNvPr id="15" name="Flecha abajo 7"/>
          <p:cNvSpPr/>
          <p:nvPr/>
        </p:nvSpPr>
        <p:spPr>
          <a:xfrm rot="16200000">
            <a:off x="6507148" y="2787426"/>
            <a:ext cx="667844" cy="649708"/>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abajo 8"/>
          <p:cNvSpPr/>
          <p:nvPr/>
        </p:nvSpPr>
        <p:spPr>
          <a:xfrm rot="16200000">
            <a:off x="6586505" y="4835973"/>
            <a:ext cx="667844" cy="649708"/>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65281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a:blip r:embed="rId6"/>
          <a:stretch>
            <a:fillRect/>
          </a:stretch>
        </p:blipFill>
        <p:spPr>
          <a:xfrm>
            <a:off x="373039" y="1700808"/>
            <a:ext cx="8418173" cy="38227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CuadroTexto 1"/>
          <p:cNvSpPr txBox="1"/>
          <p:nvPr/>
        </p:nvSpPr>
        <p:spPr>
          <a:xfrm>
            <a:off x="395537" y="620688"/>
            <a:ext cx="8352928" cy="646331"/>
          </a:xfrm>
          <a:prstGeom prst="rect">
            <a:avLst/>
          </a:prstGeom>
          <a:noFill/>
        </p:spPr>
        <p:txBody>
          <a:bodyPr wrap="square" rtlCol="0">
            <a:spAutoFit/>
          </a:bodyPr>
          <a:lstStyle/>
          <a:p>
            <a:r>
              <a:rPr lang="es-MX" dirty="0" smtClean="0">
                <a:latin typeface="Century Gothic" panose="020B0502020202020204" pitchFamily="34" charset="0"/>
              </a:rPr>
              <a:t>Este nombre de usuario es independiente al que debes utilizar cada que ingresas a SIPOT</a:t>
            </a:r>
            <a:endParaRPr lang="es-MX" dirty="0">
              <a:latin typeface="Century Gothic" panose="020B0502020202020204" pitchFamily="34" charset="0"/>
            </a:endParaRPr>
          </a:p>
        </p:txBody>
      </p:sp>
    </p:spTree>
    <p:extLst>
      <p:ext uri="{BB962C8B-B14F-4D97-AF65-F5344CB8AC3E}">
        <p14:creationId xmlns:p14="http://schemas.microsoft.com/office/powerpoint/2010/main" val="525341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8" name="Título 1"/>
          <p:cNvSpPr txBox="1">
            <a:spLocks/>
          </p:cNvSpPr>
          <p:nvPr/>
        </p:nvSpPr>
        <p:spPr>
          <a:xfrm>
            <a:off x="433137" y="188640"/>
            <a:ext cx="7371161" cy="1467681"/>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6000" dirty="0" smtClean="0"/>
              <a:t>Objetivos</a:t>
            </a:r>
          </a:p>
          <a:p>
            <a:endParaRPr lang="es-MX" sz="4000" dirty="0">
              <a:solidFill>
                <a:srgbClr val="FCFCFC"/>
              </a:solidFill>
            </a:endParaRPr>
          </a:p>
        </p:txBody>
      </p:sp>
      <p:graphicFrame>
        <p:nvGraphicFramePr>
          <p:cNvPr id="10" name="Diagrama 8"/>
          <p:cNvGraphicFramePr/>
          <p:nvPr>
            <p:extLst>
              <p:ext uri="{D42A27DB-BD31-4B8C-83A1-F6EECF244321}">
                <p14:modId xmlns:p14="http://schemas.microsoft.com/office/powerpoint/2010/main" val="1976445496"/>
              </p:ext>
            </p:extLst>
          </p:nvPr>
        </p:nvGraphicFramePr>
        <p:xfrm>
          <a:off x="1403648" y="1412298"/>
          <a:ext cx="6336704" cy="504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1915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179512" y="1844824"/>
            <a:ext cx="3481636" cy="31052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4"/>
          <p:cNvPicPr>
            <a:picLocks noChangeAspect="1"/>
          </p:cNvPicPr>
          <p:nvPr/>
        </p:nvPicPr>
        <p:blipFill>
          <a:blip r:embed="rId7"/>
          <a:stretch>
            <a:fillRect/>
          </a:stretch>
        </p:blipFill>
        <p:spPr>
          <a:xfrm>
            <a:off x="2559318" y="2046406"/>
            <a:ext cx="6261154" cy="325480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 name="CuadroTexto 1"/>
          <p:cNvSpPr txBox="1"/>
          <p:nvPr/>
        </p:nvSpPr>
        <p:spPr>
          <a:xfrm>
            <a:off x="1269090" y="620688"/>
            <a:ext cx="4094998" cy="653217"/>
          </a:xfrm>
          <a:prstGeom prst="rect">
            <a:avLst/>
          </a:prstGeom>
          <a:noFill/>
        </p:spPr>
        <p:txBody>
          <a:bodyPr wrap="square" rtlCol="0">
            <a:spAutoFit/>
          </a:bodyPr>
          <a:lstStyle/>
          <a:p>
            <a:pPr algn="ctr"/>
            <a:r>
              <a:rPr lang="es-MX" dirty="0" smtClean="0">
                <a:latin typeface="Century Gothic" panose="020B0502020202020204" pitchFamily="34" charset="0"/>
              </a:rPr>
              <a:t>Estos campos se llenan de forma automática por el sistema.</a:t>
            </a:r>
            <a:endParaRPr lang="es-MX" dirty="0">
              <a:latin typeface="Century Gothic" panose="020B0502020202020204" pitchFamily="34" charset="0"/>
            </a:endParaRPr>
          </a:p>
        </p:txBody>
      </p:sp>
      <p:sp>
        <p:nvSpPr>
          <p:cNvPr id="13" name="Flecha derecha 3"/>
          <p:cNvSpPr/>
          <p:nvPr/>
        </p:nvSpPr>
        <p:spPr>
          <a:xfrm rot="16200000">
            <a:off x="2194451" y="1777643"/>
            <a:ext cx="2283603" cy="1553870"/>
          </a:xfrm>
          <a:prstGeom prst="rightArrow">
            <a:avLst/>
          </a:prstGeom>
          <a:solidFill>
            <a:srgbClr val="FF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7384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486395" y="1209730"/>
            <a:ext cx="8190061" cy="42354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CuadroTexto 3"/>
          <p:cNvSpPr txBox="1"/>
          <p:nvPr/>
        </p:nvSpPr>
        <p:spPr>
          <a:xfrm>
            <a:off x="471277" y="580562"/>
            <a:ext cx="8135902" cy="369332"/>
          </a:xfrm>
          <a:prstGeom prst="rect">
            <a:avLst/>
          </a:prstGeom>
          <a:noFill/>
        </p:spPr>
        <p:txBody>
          <a:bodyPr wrap="square" rtlCol="0">
            <a:spAutoFit/>
          </a:bodyPr>
          <a:lstStyle/>
          <a:p>
            <a:r>
              <a:rPr lang="es-MX" dirty="0" smtClean="0">
                <a:latin typeface="Century Gothic" panose="020B0502020202020204" pitchFamily="34" charset="0"/>
              </a:rPr>
              <a:t>Es necesario que llenes todos los datos y que le asignes un rol. </a:t>
            </a:r>
            <a:endParaRPr lang="es-MX" dirty="0">
              <a:latin typeface="Century Gothic" panose="020B0502020202020204" pitchFamily="34" charset="0"/>
            </a:endParaRPr>
          </a:p>
        </p:txBody>
      </p:sp>
    </p:spTree>
    <p:extLst>
      <p:ext uri="{BB962C8B-B14F-4D97-AF65-F5344CB8AC3E}">
        <p14:creationId xmlns:p14="http://schemas.microsoft.com/office/powerpoint/2010/main" val="1138515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185661" y="1450968"/>
            <a:ext cx="8712281" cy="37357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CuadroTexto 3"/>
          <p:cNvSpPr txBox="1"/>
          <p:nvPr/>
        </p:nvSpPr>
        <p:spPr>
          <a:xfrm>
            <a:off x="364198" y="467809"/>
            <a:ext cx="8097181" cy="646331"/>
          </a:xfrm>
          <a:prstGeom prst="rect">
            <a:avLst/>
          </a:prstGeom>
          <a:noFill/>
        </p:spPr>
        <p:txBody>
          <a:bodyPr wrap="square" rtlCol="0">
            <a:spAutoFit/>
          </a:bodyPr>
          <a:lstStyle/>
          <a:p>
            <a:pPr algn="just"/>
            <a:r>
              <a:rPr lang="es-MX" dirty="0" smtClean="0">
                <a:latin typeface="Century Gothic" panose="020B0502020202020204" pitchFamily="34" charset="0"/>
              </a:rPr>
              <a:t>También es indispensable que lo vincules a la unidad administrativa correspondiente. </a:t>
            </a:r>
            <a:endParaRPr lang="es-MX" dirty="0">
              <a:latin typeface="Century Gothic" panose="020B0502020202020204" pitchFamily="34" charset="0"/>
            </a:endParaRPr>
          </a:p>
        </p:txBody>
      </p:sp>
      <p:sp>
        <p:nvSpPr>
          <p:cNvPr id="11" name="Rectángulo 1"/>
          <p:cNvSpPr/>
          <p:nvPr/>
        </p:nvSpPr>
        <p:spPr>
          <a:xfrm>
            <a:off x="323528" y="5373216"/>
            <a:ext cx="8376096" cy="369332"/>
          </a:xfrm>
          <a:prstGeom prst="rect">
            <a:avLst/>
          </a:prstGeom>
        </p:spPr>
        <p:txBody>
          <a:bodyPr wrap="square">
            <a:spAutoFit/>
          </a:bodyPr>
          <a:lstStyle/>
          <a:p>
            <a:r>
              <a:rPr lang="es-MX" dirty="0">
                <a:latin typeface="Century Gothic" panose="020B0502020202020204" pitchFamily="34" charset="0"/>
              </a:rPr>
              <a:t>Para realizar esta acción es necesario </a:t>
            </a:r>
            <a:r>
              <a:rPr lang="es-MX" dirty="0" smtClean="0">
                <a:latin typeface="Century Gothic" panose="020B0502020202020204" pitchFamily="34" charset="0"/>
              </a:rPr>
              <a:t>que primero la des de alta.</a:t>
            </a:r>
            <a:endParaRPr lang="es-MX" dirty="0">
              <a:latin typeface="Century Gothic" panose="020B0502020202020204" pitchFamily="34" charset="0"/>
            </a:endParaRPr>
          </a:p>
        </p:txBody>
      </p:sp>
    </p:spTree>
    <p:extLst>
      <p:ext uri="{BB962C8B-B14F-4D97-AF65-F5344CB8AC3E}">
        <p14:creationId xmlns:p14="http://schemas.microsoft.com/office/powerpoint/2010/main" val="3124296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180514" y="1610122"/>
            <a:ext cx="7591981" cy="33228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Rectángulo 3"/>
          <p:cNvSpPr/>
          <p:nvPr/>
        </p:nvSpPr>
        <p:spPr>
          <a:xfrm>
            <a:off x="6988586" y="2276872"/>
            <a:ext cx="553452" cy="4331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4"/>
          <p:cNvSpPr/>
          <p:nvPr/>
        </p:nvSpPr>
        <p:spPr>
          <a:xfrm>
            <a:off x="7361047" y="3429000"/>
            <a:ext cx="411448" cy="34081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7"/>
          <p:cNvSpPr txBox="1"/>
          <p:nvPr/>
        </p:nvSpPr>
        <p:spPr>
          <a:xfrm>
            <a:off x="8018893" y="2275050"/>
            <a:ext cx="925131" cy="646331"/>
          </a:xfrm>
          <a:prstGeom prst="rect">
            <a:avLst/>
          </a:prstGeom>
          <a:noFill/>
        </p:spPr>
        <p:txBody>
          <a:bodyPr wrap="square" rtlCol="0">
            <a:spAutoFit/>
          </a:bodyPr>
          <a:lstStyle/>
          <a:p>
            <a:r>
              <a:rPr lang="es-MX" dirty="0" smtClean="0"/>
              <a:t>Edita el registro</a:t>
            </a:r>
            <a:endParaRPr lang="es-MX" dirty="0"/>
          </a:p>
        </p:txBody>
      </p:sp>
      <p:sp>
        <p:nvSpPr>
          <p:cNvPr id="15" name="CuadroTexto 8"/>
          <p:cNvSpPr txBox="1"/>
          <p:nvPr/>
        </p:nvSpPr>
        <p:spPr>
          <a:xfrm>
            <a:off x="8009142" y="3706542"/>
            <a:ext cx="934882" cy="646331"/>
          </a:xfrm>
          <a:prstGeom prst="rect">
            <a:avLst/>
          </a:prstGeom>
          <a:noFill/>
        </p:spPr>
        <p:txBody>
          <a:bodyPr wrap="square" rtlCol="0">
            <a:spAutoFit/>
          </a:bodyPr>
          <a:lstStyle/>
          <a:p>
            <a:r>
              <a:rPr lang="es-MX" dirty="0" smtClean="0"/>
              <a:t>Elimina registro</a:t>
            </a:r>
            <a:endParaRPr lang="es-MX" dirty="0"/>
          </a:p>
        </p:txBody>
      </p:sp>
      <p:sp>
        <p:nvSpPr>
          <p:cNvPr id="16" name="Flecha abajo 10"/>
          <p:cNvSpPr/>
          <p:nvPr/>
        </p:nvSpPr>
        <p:spPr>
          <a:xfrm rot="16200000">
            <a:off x="7646990" y="2252806"/>
            <a:ext cx="271364" cy="481267"/>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bajo 11"/>
          <p:cNvSpPr/>
          <p:nvPr/>
        </p:nvSpPr>
        <p:spPr>
          <a:xfrm rot="16200000">
            <a:off x="7887623" y="3375895"/>
            <a:ext cx="271364" cy="481267"/>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3"/>
          <p:cNvSpPr txBox="1"/>
          <p:nvPr/>
        </p:nvSpPr>
        <p:spPr>
          <a:xfrm>
            <a:off x="372101" y="449903"/>
            <a:ext cx="8182206" cy="646331"/>
          </a:xfrm>
          <a:prstGeom prst="rect">
            <a:avLst/>
          </a:prstGeom>
          <a:noFill/>
        </p:spPr>
        <p:txBody>
          <a:bodyPr wrap="square" rtlCol="0">
            <a:spAutoFit/>
          </a:bodyPr>
          <a:lstStyle/>
          <a:p>
            <a:pPr algn="just"/>
            <a:r>
              <a:rPr lang="es-MX" dirty="0" smtClean="0">
                <a:latin typeface="Century Gothic" panose="020B0502020202020204" pitchFamily="34" charset="0"/>
              </a:rPr>
              <a:t>Da clic en los íconos en forma de lápiz y de bote en caso de querer editar o eliminar algún registro.</a:t>
            </a:r>
            <a:endParaRPr lang="es-MX" dirty="0">
              <a:latin typeface="Century Gothic" panose="020B0502020202020204" pitchFamily="34" charset="0"/>
            </a:endParaRPr>
          </a:p>
        </p:txBody>
      </p:sp>
    </p:spTree>
    <p:extLst>
      <p:ext uri="{BB962C8B-B14F-4D97-AF65-F5344CB8AC3E}">
        <p14:creationId xmlns:p14="http://schemas.microsoft.com/office/powerpoint/2010/main" val="302271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Título 1"/>
          <p:cNvSpPr txBox="1">
            <a:spLocks/>
          </p:cNvSpPr>
          <p:nvPr/>
        </p:nvSpPr>
        <p:spPr>
          <a:xfrm>
            <a:off x="216568" y="95982"/>
            <a:ext cx="8531896" cy="1039953"/>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5000" dirty="0" smtClean="0"/>
              <a:t>Responsabilidades</a:t>
            </a:r>
            <a:endParaRPr lang="es-MX" sz="4000" dirty="0"/>
          </a:p>
        </p:txBody>
      </p:sp>
      <p:sp>
        <p:nvSpPr>
          <p:cNvPr id="10" name="Rectángulo 7"/>
          <p:cNvSpPr/>
          <p:nvPr/>
        </p:nvSpPr>
        <p:spPr>
          <a:xfrm>
            <a:off x="145171" y="1772816"/>
            <a:ext cx="9216917" cy="1477328"/>
          </a:xfrm>
          <a:prstGeom prst="rect">
            <a:avLst/>
          </a:prstGeom>
        </p:spPr>
        <p:txBody>
          <a:bodyPr wrap="square">
            <a:spAutoFit/>
          </a:bodyPr>
          <a:lstStyle/>
          <a:p>
            <a:pPr marL="574189" lvl="3" algn="ctr">
              <a:lnSpc>
                <a:spcPct val="100000"/>
              </a:lnSpc>
              <a:spcBef>
                <a:spcPts val="0"/>
              </a:spcBef>
            </a:pPr>
            <a:r>
              <a:rPr lang="es-MX" sz="4500" dirty="0">
                <a:latin typeface="Century Gothic" panose="020B0502020202020204" pitchFamily="34" charset="0"/>
              </a:rPr>
              <a:t>Asignación de formatos a Unidades Administrativas</a:t>
            </a:r>
          </a:p>
        </p:txBody>
      </p:sp>
      <p:sp>
        <p:nvSpPr>
          <p:cNvPr id="11" name="CuadroTexto 11"/>
          <p:cNvSpPr txBox="1"/>
          <p:nvPr/>
        </p:nvSpPr>
        <p:spPr>
          <a:xfrm>
            <a:off x="197704" y="1172359"/>
            <a:ext cx="1129632" cy="2400657"/>
          </a:xfrm>
          <a:prstGeom prst="rect">
            <a:avLst/>
          </a:prstGeom>
          <a:noFill/>
        </p:spPr>
        <p:txBody>
          <a:bodyPr wrap="square" rtlCol="0">
            <a:spAutoFit/>
          </a:bodyPr>
          <a:lstStyle/>
          <a:p>
            <a:r>
              <a:rPr lang="es-MX" sz="15000" b="1" dirty="0" smtClean="0">
                <a:latin typeface="Century Gothic" panose="020B0502020202020204" pitchFamily="34" charset="0"/>
              </a:rPr>
              <a:t>3</a:t>
            </a:r>
            <a:endParaRPr lang="es-MX" sz="15000" b="1" dirty="0">
              <a:latin typeface="Century Gothic" panose="020B0502020202020204" pitchFamily="34" charset="0"/>
            </a:endParaRPr>
          </a:p>
        </p:txBody>
      </p:sp>
      <p:pic>
        <p:nvPicPr>
          <p:cNvPr id="13" name="Imagen 6"/>
          <p:cNvPicPr>
            <a:picLocks noChangeAspect="1"/>
          </p:cNvPicPr>
          <p:nvPr/>
        </p:nvPicPr>
        <p:blipFill rotWithShape="1">
          <a:blip r:embed="rId6"/>
          <a:srcRect l="36432" t="61322" r="57594" b="24132"/>
          <a:stretch/>
        </p:blipFill>
        <p:spPr>
          <a:xfrm>
            <a:off x="4524527" y="3243795"/>
            <a:ext cx="2927793" cy="2921509"/>
          </a:xfrm>
          <a:prstGeom prst="rect">
            <a:avLst/>
          </a:prstGeom>
        </p:spPr>
      </p:pic>
    </p:spTree>
    <p:extLst>
      <p:ext uri="{BB962C8B-B14F-4D97-AF65-F5344CB8AC3E}">
        <p14:creationId xmlns:p14="http://schemas.microsoft.com/office/powerpoint/2010/main" val="2740775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CuadroTexto 4"/>
          <p:cNvSpPr txBox="1"/>
          <p:nvPr/>
        </p:nvSpPr>
        <p:spPr>
          <a:xfrm>
            <a:off x="377638" y="500479"/>
            <a:ext cx="8442834" cy="1200329"/>
          </a:xfrm>
          <a:prstGeom prst="rect">
            <a:avLst/>
          </a:prstGeom>
          <a:noFill/>
        </p:spPr>
        <p:txBody>
          <a:bodyPr wrap="square" rtlCol="0">
            <a:spAutoFit/>
          </a:bodyPr>
          <a:lstStyle/>
          <a:p>
            <a:pPr algn="just"/>
            <a:r>
              <a:rPr lang="es-MX" dirty="0" smtClean="0">
                <a:latin typeface="Century Gothic" panose="020B0502020202020204" pitchFamily="34" charset="0"/>
              </a:rPr>
              <a:t>Después de haber creado la unidad administrativa y los usuarios para los administradores de unidad administrativa, deberás asignar los formatos que deben completar. Para este efecto, nuevamente dirígete a inicio y da clic en “portales de obligaciones de transparencia”.</a:t>
            </a:r>
            <a:endParaRPr lang="es-MX" dirty="0">
              <a:latin typeface="Century Gothic" panose="020B0502020202020204" pitchFamily="34" charset="0"/>
            </a:endParaRPr>
          </a:p>
        </p:txBody>
      </p:sp>
      <p:pic>
        <p:nvPicPr>
          <p:cNvPr id="10" name="Imagen 1"/>
          <p:cNvPicPr>
            <a:picLocks noChangeAspect="1"/>
          </p:cNvPicPr>
          <p:nvPr/>
        </p:nvPicPr>
        <p:blipFill rotWithShape="1">
          <a:blip r:embed="rId6"/>
          <a:srcRect l="5334" t="13501" r="32627" b="11069"/>
          <a:stretch/>
        </p:blipFill>
        <p:spPr>
          <a:xfrm>
            <a:off x="1304659" y="1760274"/>
            <a:ext cx="6588791" cy="4504057"/>
          </a:xfrm>
          <a:prstGeom prst="rect">
            <a:avLst/>
          </a:prstGeom>
        </p:spPr>
      </p:pic>
      <p:sp>
        <p:nvSpPr>
          <p:cNvPr id="11" name="Elipse 8"/>
          <p:cNvSpPr/>
          <p:nvPr/>
        </p:nvSpPr>
        <p:spPr>
          <a:xfrm>
            <a:off x="3586837" y="2924944"/>
            <a:ext cx="2065283" cy="2739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19158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CuadroTexto 4"/>
          <p:cNvSpPr txBox="1"/>
          <p:nvPr/>
        </p:nvSpPr>
        <p:spPr>
          <a:xfrm>
            <a:off x="467599" y="406405"/>
            <a:ext cx="8280865" cy="646331"/>
          </a:xfrm>
          <a:prstGeom prst="rect">
            <a:avLst/>
          </a:prstGeom>
          <a:noFill/>
        </p:spPr>
        <p:txBody>
          <a:bodyPr wrap="square" rtlCol="0">
            <a:spAutoFit/>
          </a:bodyPr>
          <a:lstStyle/>
          <a:p>
            <a:pPr algn="just"/>
            <a:r>
              <a:rPr lang="es-MX" dirty="0" smtClean="0">
                <a:latin typeface="Century Gothic" panose="020B0502020202020204" pitchFamily="34" charset="0"/>
              </a:rPr>
              <a:t>Localiza el botón de Unidad administrativa” y selecciona la opción: “relacionar unidad administrativa con formatos” </a:t>
            </a:r>
            <a:endParaRPr lang="es-MX" dirty="0">
              <a:latin typeface="Century Gothic" panose="020B0502020202020204" pitchFamily="34" charset="0"/>
            </a:endParaRPr>
          </a:p>
        </p:txBody>
      </p:sp>
      <p:pic>
        <p:nvPicPr>
          <p:cNvPr id="10" name="Imagen 1"/>
          <p:cNvPicPr>
            <a:picLocks noChangeAspect="1"/>
          </p:cNvPicPr>
          <p:nvPr/>
        </p:nvPicPr>
        <p:blipFill rotWithShape="1">
          <a:blip r:embed="rId6"/>
          <a:srcRect l="4374" t="13040" r="33344" b="10667"/>
          <a:stretch/>
        </p:blipFill>
        <p:spPr>
          <a:xfrm>
            <a:off x="817007" y="1124744"/>
            <a:ext cx="7499409" cy="5164964"/>
          </a:xfrm>
          <a:prstGeom prst="rect">
            <a:avLst/>
          </a:prstGeom>
        </p:spPr>
      </p:pic>
      <p:sp>
        <p:nvSpPr>
          <p:cNvPr id="11" name="Elipse 3"/>
          <p:cNvSpPr/>
          <p:nvPr/>
        </p:nvSpPr>
        <p:spPr>
          <a:xfrm>
            <a:off x="1384566" y="3644164"/>
            <a:ext cx="1891862" cy="5618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46004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CuadroTexto 4"/>
          <p:cNvSpPr txBox="1"/>
          <p:nvPr/>
        </p:nvSpPr>
        <p:spPr>
          <a:xfrm>
            <a:off x="398295" y="662154"/>
            <a:ext cx="8499648" cy="646331"/>
          </a:xfrm>
          <a:prstGeom prst="rect">
            <a:avLst/>
          </a:prstGeom>
          <a:noFill/>
        </p:spPr>
        <p:txBody>
          <a:bodyPr wrap="square" rtlCol="0">
            <a:spAutoFit/>
          </a:bodyPr>
          <a:lstStyle/>
          <a:p>
            <a:r>
              <a:rPr lang="es-MX" dirty="0" smtClean="0">
                <a:latin typeface="Century Gothic" panose="020B0502020202020204" pitchFamily="34" charset="0"/>
              </a:rPr>
              <a:t>En la siguiente pantalla localiza la unidad administrativa, verás como a un costado tiene una “X”. Esto significa que aún no tiene formatos asignados.</a:t>
            </a:r>
            <a:endParaRPr lang="es-MX" dirty="0">
              <a:latin typeface="Century Gothic" panose="020B0502020202020204" pitchFamily="34" charset="0"/>
            </a:endParaRPr>
          </a:p>
        </p:txBody>
      </p:sp>
      <p:pic>
        <p:nvPicPr>
          <p:cNvPr id="10" name="Imagen 7"/>
          <p:cNvPicPr>
            <a:picLocks noChangeAspect="1"/>
          </p:cNvPicPr>
          <p:nvPr/>
        </p:nvPicPr>
        <p:blipFill>
          <a:blip r:embed="rId6"/>
          <a:stretch>
            <a:fillRect/>
          </a:stretch>
        </p:blipFill>
        <p:spPr>
          <a:xfrm>
            <a:off x="300713" y="1544486"/>
            <a:ext cx="8303735" cy="37622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Elipse 6"/>
          <p:cNvSpPr/>
          <p:nvPr/>
        </p:nvSpPr>
        <p:spPr>
          <a:xfrm>
            <a:off x="398295" y="3277975"/>
            <a:ext cx="8206153" cy="7270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57576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222360" y="1446802"/>
            <a:ext cx="8633735" cy="39005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CuadroTexto 3"/>
          <p:cNvSpPr txBox="1"/>
          <p:nvPr/>
        </p:nvSpPr>
        <p:spPr>
          <a:xfrm>
            <a:off x="180990" y="620688"/>
            <a:ext cx="8280390" cy="369332"/>
          </a:xfrm>
          <a:prstGeom prst="rect">
            <a:avLst/>
          </a:prstGeom>
          <a:noFill/>
        </p:spPr>
        <p:txBody>
          <a:bodyPr wrap="square" rtlCol="0">
            <a:spAutoFit/>
          </a:bodyPr>
          <a:lstStyle/>
          <a:p>
            <a:pPr algn="ctr"/>
            <a:r>
              <a:rPr lang="es-MX" dirty="0" smtClean="0">
                <a:latin typeface="Century Gothic" panose="020B0502020202020204" pitchFamily="34" charset="0"/>
              </a:rPr>
              <a:t>Localiza el signo “+” y da clic</a:t>
            </a:r>
            <a:endParaRPr lang="es-MX" dirty="0">
              <a:latin typeface="Century Gothic" panose="020B0502020202020204" pitchFamily="34" charset="0"/>
            </a:endParaRPr>
          </a:p>
        </p:txBody>
      </p:sp>
    </p:spTree>
    <p:extLst>
      <p:ext uri="{BB962C8B-B14F-4D97-AF65-F5344CB8AC3E}">
        <p14:creationId xmlns:p14="http://schemas.microsoft.com/office/powerpoint/2010/main" val="2810078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156399" y="1457238"/>
            <a:ext cx="6863873" cy="4721859"/>
          </a:xfrm>
          <a:prstGeom prst="rect">
            <a:avLst/>
          </a:prstGeom>
          <a:ln>
            <a:noFill/>
          </a:ln>
          <a:effectLst>
            <a:reflection blurRad="12700" stA="30000" endPos="30000" dist="5000" dir="5400000" sy="-100000" algn="bl" rotWithShape="0"/>
          </a:effectLst>
        </p:spPr>
      </p:pic>
      <p:sp>
        <p:nvSpPr>
          <p:cNvPr id="10" name="CuadroTexto 3"/>
          <p:cNvSpPr txBox="1"/>
          <p:nvPr/>
        </p:nvSpPr>
        <p:spPr>
          <a:xfrm>
            <a:off x="7478116" y="1548781"/>
            <a:ext cx="1532584" cy="2185214"/>
          </a:xfrm>
          <a:prstGeom prst="rect">
            <a:avLst/>
          </a:prstGeom>
          <a:noFill/>
        </p:spPr>
        <p:txBody>
          <a:bodyPr wrap="square" rtlCol="0">
            <a:spAutoFit/>
          </a:bodyPr>
          <a:lstStyle/>
          <a:p>
            <a:r>
              <a:rPr lang="es-MX" sz="1700" dirty="0" smtClean="0">
                <a:ln w="0"/>
              </a:rPr>
              <a:t>El primero corresponde a los formatos </a:t>
            </a:r>
            <a:r>
              <a:rPr lang="es-MX" sz="1700" dirty="0">
                <a:ln w="0"/>
              </a:rPr>
              <a:t>susceptibles a ser relacionados a la Unidad Administrativa</a:t>
            </a:r>
          </a:p>
        </p:txBody>
      </p:sp>
      <p:sp>
        <p:nvSpPr>
          <p:cNvPr id="11" name="CuadroTexto 4"/>
          <p:cNvSpPr txBox="1"/>
          <p:nvPr/>
        </p:nvSpPr>
        <p:spPr>
          <a:xfrm>
            <a:off x="7427118" y="4007452"/>
            <a:ext cx="1516345" cy="1923604"/>
          </a:xfrm>
          <a:prstGeom prst="rect">
            <a:avLst/>
          </a:prstGeom>
          <a:noFill/>
        </p:spPr>
        <p:txBody>
          <a:bodyPr wrap="square" rtlCol="0">
            <a:spAutoFit/>
          </a:bodyPr>
          <a:lstStyle/>
          <a:p>
            <a:r>
              <a:rPr lang="es-MX" sz="1700" dirty="0" smtClean="0">
                <a:ln w="0"/>
              </a:rPr>
              <a:t>En el de abajo irán apareciendo los que se van relacionando a la Unidad Administrativa</a:t>
            </a:r>
            <a:endParaRPr lang="es-MX" sz="1700" dirty="0">
              <a:ln w="0"/>
            </a:endParaRPr>
          </a:p>
        </p:txBody>
      </p:sp>
      <p:sp>
        <p:nvSpPr>
          <p:cNvPr id="13" name="CuadroTexto 6"/>
          <p:cNvSpPr txBox="1"/>
          <p:nvPr/>
        </p:nvSpPr>
        <p:spPr>
          <a:xfrm>
            <a:off x="378221" y="827420"/>
            <a:ext cx="8010203" cy="369332"/>
          </a:xfrm>
          <a:prstGeom prst="rect">
            <a:avLst/>
          </a:prstGeom>
          <a:noFill/>
        </p:spPr>
        <p:txBody>
          <a:bodyPr wrap="square" rtlCol="0">
            <a:spAutoFit/>
          </a:bodyPr>
          <a:lstStyle/>
          <a:p>
            <a:pPr algn="ctr"/>
            <a:r>
              <a:rPr lang="es-MX" dirty="0" smtClean="0">
                <a:latin typeface="Century Gothic" panose="020B0502020202020204" pitchFamily="34" charset="0"/>
              </a:rPr>
              <a:t>En la siguiente ventana verás dos recuadros:</a:t>
            </a:r>
            <a:endParaRPr lang="es-MX" dirty="0">
              <a:latin typeface="Century Gothic" panose="020B0502020202020204" pitchFamily="34" charset="0"/>
            </a:endParaRPr>
          </a:p>
        </p:txBody>
      </p:sp>
      <p:sp>
        <p:nvSpPr>
          <p:cNvPr id="15" name="Rectángulo 1"/>
          <p:cNvSpPr/>
          <p:nvPr/>
        </p:nvSpPr>
        <p:spPr>
          <a:xfrm>
            <a:off x="174843" y="1895828"/>
            <a:ext cx="6863873" cy="23919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7"/>
          <p:cNvSpPr/>
          <p:nvPr/>
        </p:nvSpPr>
        <p:spPr>
          <a:xfrm>
            <a:off x="137953" y="4725144"/>
            <a:ext cx="6863873" cy="92889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bajo 8"/>
          <p:cNvSpPr/>
          <p:nvPr/>
        </p:nvSpPr>
        <p:spPr>
          <a:xfrm rot="16200000">
            <a:off x="6903872" y="2408183"/>
            <a:ext cx="736100" cy="466411"/>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abajo 9"/>
          <p:cNvSpPr/>
          <p:nvPr/>
        </p:nvSpPr>
        <p:spPr>
          <a:xfrm rot="16200000">
            <a:off x="6853473" y="4722768"/>
            <a:ext cx="818453" cy="484855"/>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97548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8" name="Título 1"/>
          <p:cNvSpPr txBox="1">
            <a:spLocks/>
          </p:cNvSpPr>
          <p:nvPr/>
        </p:nvSpPr>
        <p:spPr>
          <a:xfrm>
            <a:off x="3275856" y="505136"/>
            <a:ext cx="3274767" cy="475592"/>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5000" dirty="0" smtClean="0"/>
              <a:t>Temario</a:t>
            </a:r>
            <a:endParaRPr lang="es-MX" sz="4000" dirty="0"/>
          </a:p>
        </p:txBody>
      </p:sp>
      <p:sp>
        <p:nvSpPr>
          <p:cNvPr id="10" name="Marcador de contenido 2"/>
          <p:cNvSpPr>
            <a:spLocks noGrp="1"/>
          </p:cNvSpPr>
          <p:nvPr>
            <p:ph idx="1"/>
          </p:nvPr>
        </p:nvSpPr>
        <p:spPr>
          <a:xfrm>
            <a:off x="755576" y="1340768"/>
            <a:ext cx="6999998" cy="5149514"/>
          </a:xfrm>
        </p:spPr>
        <p:txBody>
          <a:bodyPr>
            <a:noAutofit/>
          </a:bodyPr>
          <a:lstStyle/>
          <a:p>
            <a:pPr marL="0" lvl="1" indent="0">
              <a:lnSpc>
                <a:spcPct val="100000"/>
              </a:lnSpc>
              <a:spcBef>
                <a:spcPts val="0"/>
              </a:spcBef>
              <a:buNone/>
            </a:pPr>
            <a:endParaRPr lang="es-MX" sz="800" dirty="0">
              <a:solidFill>
                <a:srgbClr val="610E97"/>
              </a:solidFill>
              <a:latin typeface="Century Gothic" panose="020B0502020202020204" pitchFamily="34" charset="0"/>
            </a:endParaRPr>
          </a:p>
          <a:p>
            <a:pPr marL="357188" lvl="1" indent="-357188">
              <a:spcBef>
                <a:spcPts val="0"/>
              </a:spcBef>
              <a:buNone/>
            </a:pPr>
            <a:r>
              <a:rPr lang="es-MX" sz="1800" dirty="0" smtClean="0">
                <a:solidFill>
                  <a:srgbClr val="610E97"/>
                </a:solidFill>
                <a:latin typeface="Century Gothic" panose="020B0502020202020204" pitchFamily="34" charset="0"/>
              </a:rPr>
              <a:t>1.- </a:t>
            </a:r>
            <a:r>
              <a:rPr lang="es-MX" sz="1800" dirty="0" smtClean="0">
                <a:latin typeface="Century Gothic" panose="020B0502020202020204" pitchFamily="34" charset="0"/>
              </a:rPr>
              <a:t>Punto de partida</a:t>
            </a:r>
            <a:endParaRPr lang="es-MX" sz="1800" dirty="0">
              <a:latin typeface="Century Gothic" panose="020B0502020202020204" pitchFamily="34" charset="0"/>
            </a:endParaRPr>
          </a:p>
          <a:p>
            <a:pPr marL="357188" lvl="1" indent="-357188">
              <a:lnSpc>
                <a:spcPct val="100000"/>
              </a:lnSpc>
              <a:spcBef>
                <a:spcPts val="0"/>
              </a:spcBef>
              <a:buNone/>
            </a:pPr>
            <a:endParaRPr lang="es-MX" sz="1800" dirty="0">
              <a:latin typeface="Century Gothic" panose="020B0502020202020204" pitchFamily="34" charset="0"/>
            </a:endParaRPr>
          </a:p>
          <a:p>
            <a:pPr marL="357188" lvl="1" indent="-357188">
              <a:spcBef>
                <a:spcPts val="0"/>
              </a:spcBef>
              <a:buNone/>
            </a:pPr>
            <a:r>
              <a:rPr lang="es-MX" sz="1800" dirty="0" smtClean="0">
                <a:solidFill>
                  <a:srgbClr val="610E97"/>
                </a:solidFill>
                <a:latin typeface="Century Gothic" panose="020B0502020202020204" pitchFamily="34" charset="0"/>
              </a:rPr>
              <a:t>2.-</a:t>
            </a:r>
            <a:r>
              <a:rPr lang="es-MX" sz="1800" dirty="0" smtClean="0">
                <a:latin typeface="Century Gothic" panose="020B0502020202020204" pitchFamily="34" charset="0"/>
              </a:rPr>
              <a:t> Documento básicos para la carga de información</a:t>
            </a:r>
            <a:endParaRPr lang="es-MX" sz="1800" dirty="0">
              <a:latin typeface="Century Gothic" panose="020B0502020202020204" pitchFamily="34" charset="0"/>
            </a:endParaRPr>
          </a:p>
          <a:p>
            <a:pPr marL="357188" lvl="1" indent="-357188">
              <a:lnSpc>
                <a:spcPct val="100000"/>
              </a:lnSpc>
              <a:spcBef>
                <a:spcPts val="0"/>
              </a:spcBef>
              <a:buNone/>
            </a:pPr>
            <a:endParaRPr lang="es-MX" sz="1800" dirty="0" smtClean="0">
              <a:latin typeface="Century Gothic" panose="020B0502020202020204" pitchFamily="34" charset="0"/>
            </a:endParaRPr>
          </a:p>
          <a:p>
            <a:pPr marL="357188" lvl="1" indent="-357188">
              <a:spcBef>
                <a:spcPts val="0"/>
              </a:spcBef>
              <a:buNone/>
            </a:pPr>
            <a:r>
              <a:rPr lang="es-MX" sz="1800" dirty="0">
                <a:solidFill>
                  <a:srgbClr val="610E97"/>
                </a:solidFill>
                <a:latin typeface="Century Gothic" panose="020B0502020202020204" pitchFamily="34" charset="0"/>
              </a:rPr>
              <a:t>3</a:t>
            </a:r>
            <a:r>
              <a:rPr lang="es-MX" sz="1800" dirty="0" smtClean="0">
                <a:solidFill>
                  <a:srgbClr val="610E97"/>
                </a:solidFill>
                <a:latin typeface="Century Gothic" panose="020B0502020202020204" pitchFamily="34" charset="0"/>
              </a:rPr>
              <a:t>.- </a:t>
            </a:r>
            <a:r>
              <a:rPr lang="es-MX" sz="1800" dirty="0">
                <a:latin typeface="Century Gothic" panose="020B0502020202020204" pitchFamily="34" charset="0"/>
              </a:rPr>
              <a:t>Responsabilidades del Administrador de Sujeto Obligado (Titular de UT)</a:t>
            </a:r>
          </a:p>
          <a:p>
            <a:pPr marL="357188" lvl="1" indent="-357188">
              <a:lnSpc>
                <a:spcPct val="100000"/>
              </a:lnSpc>
              <a:spcBef>
                <a:spcPts val="0"/>
              </a:spcBef>
              <a:buNone/>
            </a:pPr>
            <a:endParaRPr lang="es-MX" sz="1800" dirty="0" smtClean="0">
              <a:solidFill>
                <a:srgbClr val="610E97"/>
              </a:solidFill>
              <a:latin typeface="Century Gothic" panose="020B0502020202020204" pitchFamily="34" charset="0"/>
            </a:endParaRPr>
          </a:p>
          <a:p>
            <a:pPr marL="357188" lvl="1" indent="-357188">
              <a:spcBef>
                <a:spcPts val="0"/>
              </a:spcBef>
              <a:buNone/>
            </a:pPr>
            <a:r>
              <a:rPr lang="es-MX" sz="1800" dirty="0" smtClean="0">
                <a:solidFill>
                  <a:srgbClr val="610E97"/>
                </a:solidFill>
                <a:latin typeface="Century Gothic" panose="020B0502020202020204" pitchFamily="34" charset="0"/>
              </a:rPr>
              <a:t>4.- </a:t>
            </a:r>
            <a:r>
              <a:rPr lang="es-MX" sz="1800" dirty="0">
                <a:latin typeface="Century Gothic" panose="020B0502020202020204" pitchFamily="34" charset="0"/>
              </a:rPr>
              <a:t>Carga </a:t>
            </a:r>
            <a:r>
              <a:rPr lang="es-MX" sz="1800" dirty="0" smtClean="0">
                <a:latin typeface="Century Gothic" panose="020B0502020202020204" pitchFamily="34" charset="0"/>
              </a:rPr>
              <a:t>de la </a:t>
            </a:r>
            <a:r>
              <a:rPr lang="es-MX" sz="1800" dirty="0">
                <a:latin typeface="Century Gothic" panose="020B0502020202020204" pitchFamily="34" charset="0"/>
              </a:rPr>
              <a:t>información</a:t>
            </a:r>
          </a:p>
          <a:p>
            <a:pPr marL="357188" lvl="1" indent="-357188">
              <a:lnSpc>
                <a:spcPct val="100000"/>
              </a:lnSpc>
              <a:spcBef>
                <a:spcPts val="0"/>
              </a:spcBef>
              <a:buNone/>
            </a:pPr>
            <a:endParaRPr lang="es-MX" sz="1800" dirty="0" smtClean="0">
              <a:latin typeface="Century Gothic" panose="020B0502020202020204" pitchFamily="34" charset="0"/>
            </a:endParaRPr>
          </a:p>
          <a:p>
            <a:pPr marL="357188" lvl="1" indent="-357188">
              <a:spcBef>
                <a:spcPts val="0"/>
              </a:spcBef>
              <a:buNone/>
            </a:pPr>
            <a:r>
              <a:rPr lang="es-MX" sz="1800" dirty="0">
                <a:solidFill>
                  <a:srgbClr val="610E97"/>
                </a:solidFill>
                <a:latin typeface="Century Gothic" panose="020B0502020202020204" pitchFamily="34" charset="0"/>
              </a:rPr>
              <a:t>5</a:t>
            </a:r>
            <a:r>
              <a:rPr lang="es-MX" sz="1800" dirty="0" smtClean="0">
                <a:solidFill>
                  <a:srgbClr val="610E97"/>
                </a:solidFill>
                <a:latin typeface="Century Gothic" panose="020B0502020202020204" pitchFamily="34" charset="0"/>
              </a:rPr>
              <a:t>.- </a:t>
            </a:r>
            <a:r>
              <a:rPr lang="es-MX" sz="1800" dirty="0">
                <a:latin typeface="Century Gothic" panose="020B0502020202020204" pitchFamily="34" charset="0"/>
              </a:rPr>
              <a:t>Guía para atender incidencias del SIPOT</a:t>
            </a:r>
          </a:p>
          <a:p>
            <a:pPr marL="357188" lvl="1" indent="-357188">
              <a:lnSpc>
                <a:spcPct val="100000"/>
              </a:lnSpc>
              <a:spcBef>
                <a:spcPts val="0"/>
              </a:spcBef>
              <a:buNone/>
            </a:pPr>
            <a:endParaRPr lang="es-MX" sz="1800" dirty="0">
              <a:latin typeface="Century Gothic" panose="020B0502020202020204" pitchFamily="34" charset="0"/>
            </a:endParaRPr>
          </a:p>
          <a:p>
            <a:pPr marL="0" indent="0">
              <a:spcBef>
                <a:spcPts val="600"/>
              </a:spcBef>
              <a:buNone/>
            </a:pPr>
            <a:r>
              <a:rPr lang="es-MX" sz="1800" dirty="0">
                <a:solidFill>
                  <a:srgbClr val="610E97"/>
                </a:solidFill>
                <a:latin typeface="Century Gothic" panose="020B0502020202020204" pitchFamily="34" charset="0"/>
              </a:rPr>
              <a:t>6</a:t>
            </a:r>
            <a:r>
              <a:rPr lang="es-MX" sz="1800" dirty="0" smtClean="0">
                <a:solidFill>
                  <a:srgbClr val="610E97"/>
                </a:solidFill>
                <a:latin typeface="Century Gothic" panose="020B0502020202020204" pitchFamily="34" charset="0"/>
              </a:rPr>
              <a:t>.-</a:t>
            </a:r>
            <a:r>
              <a:rPr lang="es-MX" sz="1800" dirty="0">
                <a:latin typeface="Century Gothic" panose="020B0502020202020204" pitchFamily="34" charset="0"/>
              </a:rPr>
              <a:t> Dudas y preguntas generales</a:t>
            </a:r>
          </a:p>
          <a:p>
            <a:pPr marL="357188" lvl="1" indent="-357188">
              <a:lnSpc>
                <a:spcPct val="100000"/>
              </a:lnSpc>
              <a:spcBef>
                <a:spcPts val="0"/>
              </a:spcBef>
              <a:buNone/>
            </a:pPr>
            <a:endParaRPr lang="es-MX" sz="1800" dirty="0">
              <a:latin typeface="Century Gothic" panose="020B0502020202020204" pitchFamily="34" charset="0"/>
            </a:endParaRPr>
          </a:p>
          <a:p>
            <a:pPr marL="357188" lvl="1" indent="-357188">
              <a:lnSpc>
                <a:spcPct val="100000"/>
              </a:lnSpc>
              <a:spcBef>
                <a:spcPts val="0"/>
              </a:spcBef>
              <a:buNone/>
            </a:pPr>
            <a:endParaRPr lang="es-MX" sz="1800" dirty="0">
              <a:solidFill>
                <a:srgbClr val="610E97"/>
              </a:solidFill>
              <a:latin typeface="Century Gothic" panose="020B0502020202020204" pitchFamily="34" charset="0"/>
            </a:endParaRPr>
          </a:p>
        </p:txBody>
      </p:sp>
    </p:spTree>
    <p:extLst>
      <p:ext uri="{BB962C8B-B14F-4D97-AF65-F5344CB8AC3E}">
        <p14:creationId xmlns:p14="http://schemas.microsoft.com/office/powerpoint/2010/main" val="1221915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1314399" y="1184229"/>
            <a:ext cx="6858001" cy="49810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CuadroTexto 3"/>
          <p:cNvSpPr txBox="1"/>
          <p:nvPr/>
        </p:nvSpPr>
        <p:spPr>
          <a:xfrm>
            <a:off x="418088" y="478413"/>
            <a:ext cx="8330376" cy="646331"/>
          </a:xfrm>
          <a:prstGeom prst="rect">
            <a:avLst/>
          </a:prstGeom>
          <a:noFill/>
        </p:spPr>
        <p:txBody>
          <a:bodyPr wrap="square" rtlCol="0">
            <a:spAutoFit/>
          </a:bodyPr>
          <a:lstStyle/>
          <a:p>
            <a:pPr algn="just"/>
            <a:r>
              <a:rPr lang="es-MX" dirty="0" smtClean="0">
                <a:latin typeface="Century Gothic" panose="020B0502020202020204" pitchFamily="34" charset="0"/>
              </a:rPr>
              <a:t>Selecciona los formatos dando clic en el cuadro blanco de lado izquierdo y dale clic en agregar:</a:t>
            </a:r>
            <a:endParaRPr lang="es-MX" dirty="0">
              <a:latin typeface="Century Gothic" panose="020B0502020202020204" pitchFamily="34" charset="0"/>
            </a:endParaRPr>
          </a:p>
        </p:txBody>
      </p:sp>
      <p:sp>
        <p:nvSpPr>
          <p:cNvPr id="11" name="Rectángulo 6"/>
          <p:cNvSpPr/>
          <p:nvPr/>
        </p:nvSpPr>
        <p:spPr>
          <a:xfrm>
            <a:off x="1314399" y="1922269"/>
            <a:ext cx="745958" cy="17084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68743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rotWithShape="1">
          <a:blip r:embed="rId6"/>
          <a:srcRect r="2842"/>
          <a:stretch/>
        </p:blipFill>
        <p:spPr>
          <a:xfrm>
            <a:off x="1543643" y="980728"/>
            <a:ext cx="6552727" cy="51785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Rectángulo 3"/>
          <p:cNvSpPr/>
          <p:nvPr/>
        </p:nvSpPr>
        <p:spPr>
          <a:xfrm>
            <a:off x="1730666" y="4179074"/>
            <a:ext cx="6369726" cy="147219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4"/>
          <p:cNvSpPr txBox="1"/>
          <p:nvPr/>
        </p:nvSpPr>
        <p:spPr>
          <a:xfrm>
            <a:off x="472653" y="332656"/>
            <a:ext cx="8203803" cy="646331"/>
          </a:xfrm>
          <a:prstGeom prst="rect">
            <a:avLst/>
          </a:prstGeom>
          <a:noFill/>
        </p:spPr>
        <p:txBody>
          <a:bodyPr wrap="square" rtlCol="0">
            <a:spAutoFit/>
          </a:bodyPr>
          <a:lstStyle/>
          <a:p>
            <a:pPr algn="just"/>
            <a:r>
              <a:rPr lang="es-MX" dirty="0" smtClean="0">
                <a:latin typeface="Century Gothic" panose="020B0502020202020204" pitchFamily="34" charset="0"/>
              </a:rPr>
              <a:t>En el recuadro inferior verás que se van asignando a la Unidad Administrativa.</a:t>
            </a:r>
            <a:endParaRPr lang="es-MX" dirty="0">
              <a:latin typeface="Century Gothic" panose="020B0502020202020204" pitchFamily="34" charset="0"/>
            </a:endParaRPr>
          </a:p>
        </p:txBody>
      </p:sp>
    </p:spTree>
    <p:extLst>
      <p:ext uri="{BB962C8B-B14F-4D97-AF65-F5344CB8AC3E}">
        <p14:creationId xmlns:p14="http://schemas.microsoft.com/office/powerpoint/2010/main" val="4165119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576825" y="1637638"/>
            <a:ext cx="8172623" cy="39516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Elipse 4"/>
          <p:cNvSpPr/>
          <p:nvPr/>
        </p:nvSpPr>
        <p:spPr>
          <a:xfrm>
            <a:off x="576825" y="3582831"/>
            <a:ext cx="8172623" cy="8015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6"/>
          <p:cNvSpPr txBox="1"/>
          <p:nvPr/>
        </p:nvSpPr>
        <p:spPr>
          <a:xfrm>
            <a:off x="269265" y="548680"/>
            <a:ext cx="8787744" cy="646331"/>
          </a:xfrm>
          <a:prstGeom prst="rect">
            <a:avLst/>
          </a:prstGeom>
          <a:noFill/>
        </p:spPr>
        <p:txBody>
          <a:bodyPr wrap="square" rtlCol="0">
            <a:spAutoFit/>
          </a:bodyPr>
          <a:lstStyle/>
          <a:p>
            <a:pPr algn="just"/>
            <a:r>
              <a:rPr lang="es-MX" dirty="0" smtClean="0">
                <a:latin typeface="Century Gothic" panose="020B0502020202020204" pitchFamily="34" charset="0"/>
              </a:rPr>
              <a:t>Al finalizar la asignación, podrás verificar el éxito de la operación en la pantalla inicial en donde se indicará la cantidad de formatos vinculados.</a:t>
            </a:r>
            <a:endParaRPr lang="es-MX" dirty="0">
              <a:latin typeface="Century Gothic" panose="020B0502020202020204" pitchFamily="34" charset="0"/>
            </a:endParaRPr>
          </a:p>
        </p:txBody>
      </p:sp>
    </p:spTree>
    <p:extLst>
      <p:ext uri="{BB962C8B-B14F-4D97-AF65-F5344CB8AC3E}">
        <p14:creationId xmlns:p14="http://schemas.microsoft.com/office/powerpoint/2010/main" val="36434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16" name="Título 1"/>
          <p:cNvSpPr txBox="1">
            <a:spLocks/>
          </p:cNvSpPr>
          <p:nvPr/>
        </p:nvSpPr>
        <p:spPr>
          <a:xfrm>
            <a:off x="247650" y="159039"/>
            <a:ext cx="8557081" cy="966538"/>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500" dirty="0" smtClean="0"/>
              <a:t>Consideraciones</a:t>
            </a:r>
            <a:endParaRPr lang="es-MX" sz="4500" dirty="0"/>
          </a:p>
        </p:txBody>
      </p:sp>
      <p:sp>
        <p:nvSpPr>
          <p:cNvPr id="17" name="CuadroTexto 4"/>
          <p:cNvSpPr txBox="1"/>
          <p:nvPr/>
        </p:nvSpPr>
        <p:spPr>
          <a:xfrm>
            <a:off x="247650" y="908720"/>
            <a:ext cx="8650292" cy="923330"/>
          </a:xfrm>
          <a:prstGeom prst="rect">
            <a:avLst/>
          </a:prstGeom>
          <a:noFill/>
        </p:spPr>
        <p:txBody>
          <a:bodyPr wrap="square" rtlCol="0">
            <a:spAutoFit/>
          </a:bodyPr>
          <a:lstStyle/>
          <a:p>
            <a:pPr algn="just"/>
            <a:r>
              <a:rPr lang="es-MX" dirty="0" smtClean="0">
                <a:latin typeface="Century Gothic" panose="020B0502020202020204" pitchFamily="34" charset="0"/>
              </a:rPr>
              <a:t>Cuando creas una unidad administrativa el sistema asigna un código de valor consecutivo y no puede modificarse. En caso de que el registro se elimine el código queda inhabilitado.</a:t>
            </a:r>
            <a:endParaRPr lang="es-MX" dirty="0"/>
          </a:p>
        </p:txBody>
      </p:sp>
      <p:pic>
        <p:nvPicPr>
          <p:cNvPr id="18" name="Imagen 6"/>
          <p:cNvPicPr>
            <a:picLocks noChangeAspect="1"/>
          </p:cNvPicPr>
          <p:nvPr/>
        </p:nvPicPr>
        <p:blipFill rotWithShape="1">
          <a:blip r:embed="rId6"/>
          <a:srcRect l="2941" t="20923" r="9388" b="43404"/>
          <a:stretch/>
        </p:blipFill>
        <p:spPr>
          <a:xfrm>
            <a:off x="1403648" y="1908434"/>
            <a:ext cx="6168272" cy="108851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9" name="Rectángulo 1"/>
          <p:cNvSpPr/>
          <p:nvPr/>
        </p:nvSpPr>
        <p:spPr>
          <a:xfrm>
            <a:off x="179512" y="3225750"/>
            <a:ext cx="8718430" cy="923330"/>
          </a:xfrm>
          <a:prstGeom prst="rect">
            <a:avLst/>
          </a:prstGeom>
        </p:spPr>
        <p:txBody>
          <a:bodyPr wrap="square">
            <a:spAutoFit/>
          </a:bodyPr>
          <a:lstStyle/>
          <a:p>
            <a:pPr lvl="0" algn="just"/>
            <a:r>
              <a:rPr lang="es-MX" dirty="0">
                <a:solidFill>
                  <a:prstClr val="black"/>
                </a:solidFill>
                <a:latin typeface="Century Gothic" panose="020B0502020202020204" pitchFamily="34" charset="0"/>
              </a:rPr>
              <a:t>Para modificar información de un usuario con perfil de administrador, es recomendable eliminarlo y volverlo a crear con las modificaciones realizadas.</a:t>
            </a:r>
          </a:p>
        </p:txBody>
      </p:sp>
      <p:pic>
        <p:nvPicPr>
          <p:cNvPr id="20" name="Imagen 7"/>
          <p:cNvPicPr>
            <a:picLocks noChangeAspect="1"/>
          </p:cNvPicPr>
          <p:nvPr/>
        </p:nvPicPr>
        <p:blipFill rotWithShape="1">
          <a:blip r:embed="rId7"/>
          <a:srcRect t="-1" r="2195" b="44303"/>
          <a:stretch/>
        </p:blipFill>
        <p:spPr>
          <a:xfrm>
            <a:off x="1753972" y="3861048"/>
            <a:ext cx="6086367" cy="2316462"/>
          </a:xfrm>
          <a:prstGeom prst="rect">
            <a:avLst/>
          </a:prstGeom>
          <a:ln>
            <a:noFill/>
          </a:ln>
          <a:effectLst/>
        </p:spPr>
      </p:pic>
    </p:spTree>
    <p:extLst>
      <p:ext uri="{BB962C8B-B14F-4D97-AF65-F5344CB8AC3E}">
        <p14:creationId xmlns:p14="http://schemas.microsoft.com/office/powerpoint/2010/main" val="3475373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2962" cy="6858000"/>
          </a:xfrm>
          <a:prstGeom prst="rect">
            <a:avLst/>
          </a:prstGeom>
        </p:spPr>
      </p:pic>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l="23651" r="49360" b="7673"/>
          <a:stretch/>
        </p:blipFill>
        <p:spPr>
          <a:xfrm>
            <a:off x="-16120" y="-16043"/>
            <a:ext cx="3659366" cy="6853824"/>
          </a:xfrm>
          <a:prstGeom prst="rect">
            <a:avLst/>
          </a:prstGeom>
        </p:spPr>
      </p:pic>
      <p:sp>
        <p:nvSpPr>
          <p:cNvPr id="5" name="Título 1"/>
          <p:cNvSpPr txBox="1">
            <a:spLocks/>
          </p:cNvSpPr>
          <p:nvPr/>
        </p:nvSpPr>
        <p:spPr>
          <a:xfrm>
            <a:off x="4572000" y="4995414"/>
            <a:ext cx="5939115" cy="1728192"/>
          </a:xfrm>
          <a:prstGeom prst="rect">
            <a:avLst/>
          </a:prstGeom>
        </p:spPr>
        <p:txBody>
          <a:bodyPr vert="horz" lIns="91440" tIns="45720" rIns="91440" bIns="45720" rtlCol="0" anchor="ctr">
            <a:normAutofit fontScale="85000" lnSpcReduction="2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8000" dirty="0" smtClean="0">
                <a:solidFill>
                  <a:srgbClr val="610E97"/>
                </a:solidFill>
              </a:rPr>
              <a:t>Carga de la información</a:t>
            </a:r>
            <a:endParaRPr lang="es-MX" sz="8000" dirty="0">
              <a:solidFill>
                <a:srgbClr val="610E97"/>
              </a:solidFill>
            </a:endParaRPr>
          </a:p>
        </p:txBody>
      </p:sp>
      <p:sp>
        <p:nvSpPr>
          <p:cNvPr id="6" name="Título 1"/>
          <p:cNvSpPr txBox="1">
            <a:spLocks/>
          </p:cNvSpPr>
          <p:nvPr/>
        </p:nvSpPr>
        <p:spPr>
          <a:xfrm>
            <a:off x="251520" y="4995414"/>
            <a:ext cx="891208" cy="196197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0000" b="1" dirty="0">
                <a:solidFill>
                  <a:srgbClr val="7030A0"/>
                </a:solidFill>
              </a:rPr>
              <a:t>4</a:t>
            </a:r>
            <a:endParaRPr lang="es-MX" sz="3600" b="1" dirty="0">
              <a:solidFill>
                <a:srgbClr val="7030A0"/>
              </a:solidFill>
            </a:endParaRPr>
          </a:p>
        </p:txBody>
      </p:sp>
    </p:spTree>
    <p:extLst>
      <p:ext uri="{BB962C8B-B14F-4D97-AF65-F5344CB8AC3E}">
        <p14:creationId xmlns:p14="http://schemas.microsoft.com/office/powerpoint/2010/main" val="704833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Marcador de contenido 2"/>
          <p:cNvSpPr txBox="1">
            <a:spLocks/>
          </p:cNvSpPr>
          <p:nvPr/>
        </p:nvSpPr>
        <p:spPr>
          <a:xfrm>
            <a:off x="372051" y="3696227"/>
            <a:ext cx="2445703" cy="442092"/>
          </a:xfrm>
          <a:prstGeom prst="rect">
            <a:avLst/>
          </a:prstGeom>
        </p:spPr>
        <p:txBody>
          <a:bodyPr vert="horz" lIns="81013" tIns="40507" rIns="81013" bIns="40507"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defTabSz="405079">
              <a:spcBef>
                <a:spcPts val="886"/>
              </a:spcBef>
              <a:buClr>
                <a:srgbClr val="B31166"/>
              </a:buClr>
              <a:buNone/>
              <a:defRPr/>
            </a:pPr>
            <a:r>
              <a:rPr lang="es-MX" sz="1329" b="1" dirty="0">
                <a:solidFill>
                  <a:schemeClr val="tx1"/>
                </a:solidFill>
                <a:latin typeface="Arial" panose="020B0604020202020204" pitchFamily="34" charset="0"/>
                <a:cs typeface="Arial" panose="020B0604020202020204" pitchFamily="34" charset="0"/>
              </a:rPr>
              <a:t>1.- Formulario web: </a:t>
            </a:r>
            <a:r>
              <a:rPr lang="es-MX" sz="1329" dirty="0">
                <a:solidFill>
                  <a:schemeClr val="tx1"/>
                </a:solidFill>
                <a:latin typeface="Arial" panose="020B0604020202020204" pitchFamily="34" charset="0"/>
                <a:cs typeface="Arial" panose="020B0604020202020204" pitchFamily="34" charset="0"/>
              </a:rPr>
              <a:t>Carga por pantalla en el SIPOT.</a:t>
            </a:r>
          </a:p>
        </p:txBody>
      </p:sp>
      <p:sp>
        <p:nvSpPr>
          <p:cNvPr id="4" name="Marcador de contenido 2"/>
          <p:cNvSpPr txBox="1">
            <a:spLocks/>
          </p:cNvSpPr>
          <p:nvPr/>
        </p:nvSpPr>
        <p:spPr>
          <a:xfrm>
            <a:off x="6660232" y="3632387"/>
            <a:ext cx="2099724" cy="687598"/>
          </a:xfrm>
          <a:prstGeom prst="rect">
            <a:avLst/>
          </a:prstGeom>
        </p:spPr>
        <p:txBody>
          <a:bodyPr vert="horz" lIns="81013" tIns="40507" rIns="81013" bIns="40507"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defTabSz="405079">
              <a:spcBef>
                <a:spcPts val="886"/>
              </a:spcBef>
              <a:buClr>
                <a:srgbClr val="B31166"/>
              </a:buClr>
              <a:buNone/>
              <a:defRPr/>
            </a:pPr>
            <a:r>
              <a:rPr lang="es-MX" sz="1329" b="1" dirty="0">
                <a:solidFill>
                  <a:schemeClr val="tx1"/>
                </a:solidFill>
                <a:latin typeface="Arial" panose="020B0604020202020204" pitchFamily="34" charset="0"/>
                <a:cs typeface="Arial" panose="020B0604020202020204" pitchFamily="34" charset="0"/>
              </a:rPr>
              <a:t>4- Interoperabilidad de sistemas </a:t>
            </a:r>
            <a:r>
              <a:rPr lang="es-MX" sz="1329" dirty="0">
                <a:solidFill>
                  <a:schemeClr val="tx1"/>
                </a:solidFill>
                <a:latin typeface="Arial" panose="020B0604020202020204" pitchFamily="34" charset="0"/>
                <a:cs typeface="Arial" panose="020B0604020202020204" pitchFamily="34" charset="0"/>
              </a:rPr>
              <a:t>o Servicio web.</a:t>
            </a:r>
          </a:p>
        </p:txBody>
      </p:sp>
      <p:sp>
        <p:nvSpPr>
          <p:cNvPr id="5" name="Marcador de contenido 2"/>
          <p:cNvSpPr txBox="1">
            <a:spLocks/>
          </p:cNvSpPr>
          <p:nvPr/>
        </p:nvSpPr>
        <p:spPr>
          <a:xfrm>
            <a:off x="3840274" y="3793729"/>
            <a:ext cx="2243894" cy="1262389"/>
          </a:xfrm>
          <a:prstGeom prst="rect">
            <a:avLst/>
          </a:prstGeom>
        </p:spPr>
        <p:txBody>
          <a:bodyPr vert="horz" lIns="81013" tIns="40507" rIns="81013" bIns="40507"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defTabSz="405079">
              <a:spcBef>
                <a:spcPts val="886"/>
              </a:spcBef>
              <a:buClr>
                <a:srgbClr val="B31166"/>
              </a:buClr>
              <a:buNone/>
              <a:defRPr/>
            </a:pPr>
            <a:r>
              <a:rPr lang="es-MX" sz="1329" b="1" dirty="0">
                <a:solidFill>
                  <a:schemeClr val="tx1"/>
                </a:solidFill>
                <a:latin typeface="Arial" panose="020B0604020202020204" pitchFamily="34" charset="0"/>
                <a:cs typeface="Arial" panose="020B0604020202020204" pitchFamily="34" charset="0"/>
              </a:rPr>
              <a:t>2.- Carga masivo (formato XLS</a:t>
            </a:r>
            <a:r>
              <a:rPr lang="es-MX" sz="1329" b="1" i="1" dirty="0">
                <a:solidFill>
                  <a:schemeClr val="tx1"/>
                </a:solidFill>
                <a:latin typeface="Arial" panose="020B0604020202020204" pitchFamily="34" charset="0"/>
                <a:cs typeface="Arial" panose="020B0604020202020204" pitchFamily="34" charset="0"/>
              </a:rPr>
              <a:t>)</a:t>
            </a:r>
            <a:r>
              <a:rPr lang="es-MX" sz="1329" b="1" dirty="0">
                <a:solidFill>
                  <a:schemeClr val="tx1"/>
                </a:solidFill>
                <a:latin typeface="Arial" panose="020B0604020202020204" pitchFamily="34" charset="0"/>
                <a:cs typeface="Arial" panose="020B0604020202020204" pitchFamily="34" charset="0"/>
              </a:rPr>
              <a:t>:</a:t>
            </a:r>
            <a:r>
              <a:rPr lang="es-MX" sz="1329" dirty="0">
                <a:solidFill>
                  <a:schemeClr val="tx1"/>
                </a:solidFill>
                <a:latin typeface="Arial" panose="020B0604020202020204" pitchFamily="34" charset="0"/>
                <a:cs typeface="Arial" panose="020B0604020202020204" pitchFamily="34" charset="0"/>
              </a:rPr>
              <a:t> Carga mediante los formatos establecidos en los LTG, descargados del mismo SIPOT.</a:t>
            </a:r>
          </a:p>
          <a:p>
            <a:pPr marL="0" indent="0" algn="just" defTabSz="405079">
              <a:spcBef>
                <a:spcPts val="886"/>
              </a:spcBef>
              <a:buClr>
                <a:srgbClr val="B31166"/>
              </a:buClr>
              <a:buNone/>
              <a:defRPr/>
            </a:pPr>
            <a:r>
              <a:rPr lang="es-MX" sz="1329" b="1" dirty="0">
                <a:solidFill>
                  <a:schemeClr val="tx1"/>
                </a:solidFill>
                <a:latin typeface="Arial" panose="020B0604020202020204" pitchFamily="34" charset="0"/>
                <a:cs typeface="Arial" panose="020B0604020202020204" pitchFamily="34" charset="0"/>
              </a:rPr>
              <a:t>3.- Carga por lotes</a:t>
            </a:r>
          </a:p>
        </p:txBody>
      </p:sp>
      <p:pic>
        <p:nvPicPr>
          <p:cNvPr id="6" name="Imagen 1"/>
          <p:cNvPicPr>
            <a:picLocks noChangeAspect="1"/>
          </p:cNvPicPr>
          <p:nvPr/>
        </p:nvPicPr>
        <p:blipFill>
          <a:blip r:embed="rId3"/>
          <a:stretch>
            <a:fillRect/>
          </a:stretch>
        </p:blipFill>
        <p:spPr>
          <a:xfrm>
            <a:off x="6873142" y="1840398"/>
            <a:ext cx="1723616" cy="1723616"/>
          </a:xfrm>
          <a:prstGeom prst="rect">
            <a:avLst/>
          </a:prstGeom>
        </p:spPr>
      </p:pic>
      <p:pic>
        <p:nvPicPr>
          <p:cNvPr id="7" name="Imagen 3"/>
          <p:cNvPicPr>
            <a:picLocks noChangeAspect="1"/>
          </p:cNvPicPr>
          <p:nvPr/>
        </p:nvPicPr>
        <p:blipFill>
          <a:blip r:embed="rId4">
            <a:biLevel thresh="50000"/>
          </a:blip>
          <a:stretch>
            <a:fillRect/>
          </a:stretch>
        </p:blipFill>
        <p:spPr>
          <a:xfrm>
            <a:off x="4019421" y="1772816"/>
            <a:ext cx="1991904" cy="1955618"/>
          </a:xfrm>
          <a:prstGeom prst="rect">
            <a:avLst/>
          </a:prstGeom>
        </p:spPr>
      </p:pic>
      <p:pic>
        <p:nvPicPr>
          <p:cNvPr id="8" name="Imagen 9"/>
          <p:cNvPicPr>
            <a:picLocks noChangeAspect="1"/>
          </p:cNvPicPr>
          <p:nvPr/>
        </p:nvPicPr>
        <p:blipFill>
          <a:blip r:embed="rId5">
            <a:biLevel thresh="75000"/>
          </a:blip>
          <a:stretch>
            <a:fillRect/>
          </a:stretch>
        </p:blipFill>
        <p:spPr>
          <a:xfrm>
            <a:off x="429641" y="1886529"/>
            <a:ext cx="2718923" cy="16313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Marcador de contenido 2"/>
          <p:cNvSpPr txBox="1">
            <a:spLocks/>
          </p:cNvSpPr>
          <p:nvPr/>
        </p:nvSpPr>
        <p:spPr>
          <a:xfrm>
            <a:off x="447760" y="359669"/>
            <a:ext cx="8248480" cy="3960316"/>
          </a:xfrm>
          <a:prstGeom prst="rect">
            <a:avLst/>
          </a:prstGeom>
        </p:spPr>
        <p:txBody>
          <a:bodyPr vert="horz" lIns="81013" tIns="40507" rIns="81013" bIns="40507"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defTabSz="405079">
              <a:spcBef>
                <a:spcPts val="886"/>
              </a:spcBef>
              <a:buClr>
                <a:srgbClr val="B31166"/>
              </a:buClr>
              <a:buNone/>
              <a:defRPr/>
            </a:pPr>
            <a:r>
              <a:rPr lang="es-MX" sz="1595" dirty="0">
                <a:solidFill>
                  <a:schemeClr val="tx1"/>
                </a:solidFill>
                <a:latin typeface="Arial" panose="020B0604020202020204" pitchFamily="34" charset="0"/>
                <a:cs typeface="Arial" panose="020B0604020202020204" pitchFamily="34" charset="0"/>
              </a:rPr>
              <a:t>Es la actividad en común entre los administradores de sujeto obligado y los administradores de unidad administrativa. </a:t>
            </a:r>
          </a:p>
          <a:p>
            <a:pPr marL="0" indent="0" algn="ctr" defTabSz="405079">
              <a:spcBef>
                <a:spcPts val="886"/>
              </a:spcBef>
              <a:buClr>
                <a:srgbClr val="B31166"/>
              </a:buClr>
              <a:buNone/>
              <a:defRPr/>
            </a:pPr>
            <a:r>
              <a:rPr lang="es-MX" sz="1595" dirty="0">
                <a:solidFill>
                  <a:schemeClr val="tx1"/>
                </a:solidFill>
                <a:latin typeface="Arial" panose="020B0604020202020204" pitchFamily="34" charset="0"/>
                <a:cs typeface="Arial" panose="020B0604020202020204" pitchFamily="34" charset="0"/>
              </a:rPr>
              <a:t>Puede realizarse en 3 diferentes modalidades</a:t>
            </a:r>
            <a:r>
              <a:rPr lang="es-MX" sz="1595" dirty="0">
                <a:solidFill>
                  <a:sysClr val="windowText" lastClr="000000">
                    <a:lumMod val="75000"/>
                    <a:lumOff val="25000"/>
                  </a:sysClr>
                </a:solidFill>
                <a:latin typeface="Century Gothic" panose="020B0502020202020204"/>
              </a:rPr>
              <a:t>:</a:t>
            </a:r>
          </a:p>
        </p:txBody>
      </p:sp>
    </p:spTree>
    <p:extLst>
      <p:ext uri="{BB962C8B-B14F-4D97-AF65-F5344CB8AC3E}">
        <p14:creationId xmlns:p14="http://schemas.microsoft.com/office/powerpoint/2010/main" val="2302754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CuadroTexto 4"/>
          <p:cNvSpPr txBox="1"/>
          <p:nvPr/>
        </p:nvSpPr>
        <p:spPr>
          <a:xfrm>
            <a:off x="148207" y="1196752"/>
            <a:ext cx="8857239" cy="646331"/>
          </a:xfrm>
          <a:prstGeom prst="rect">
            <a:avLst/>
          </a:prstGeom>
          <a:noFill/>
        </p:spPr>
        <p:txBody>
          <a:bodyPr wrap="square" rtlCol="0">
            <a:spAutoFit/>
          </a:bodyPr>
          <a:lstStyle/>
          <a:p>
            <a:r>
              <a:rPr lang="es-MX" dirty="0" smtClean="0">
                <a:latin typeface="Century Gothic" panose="020B0502020202020204" pitchFamily="34" charset="0"/>
              </a:rPr>
              <a:t>Para cargar la información deberás situarte en la página principal. Localizar el botón de “inicio” y dar clic en “portales de obligaciones de transparencia.</a:t>
            </a:r>
            <a:endParaRPr lang="es-MX" dirty="0">
              <a:latin typeface="Century Gothic" panose="020B0502020202020204" pitchFamily="34" charset="0"/>
            </a:endParaRPr>
          </a:p>
        </p:txBody>
      </p:sp>
      <p:pic>
        <p:nvPicPr>
          <p:cNvPr id="10" name="Imagen 1"/>
          <p:cNvPicPr>
            <a:picLocks noChangeAspect="1"/>
          </p:cNvPicPr>
          <p:nvPr/>
        </p:nvPicPr>
        <p:blipFill rotWithShape="1">
          <a:blip r:embed="rId6"/>
          <a:srcRect l="5334" t="13501" r="32627" b="11069"/>
          <a:stretch/>
        </p:blipFill>
        <p:spPr>
          <a:xfrm>
            <a:off x="1691680" y="1916831"/>
            <a:ext cx="6192688" cy="4233283"/>
          </a:xfrm>
          <a:prstGeom prst="rect">
            <a:avLst/>
          </a:prstGeom>
        </p:spPr>
      </p:pic>
      <p:sp>
        <p:nvSpPr>
          <p:cNvPr id="11" name="Elipse 8"/>
          <p:cNvSpPr/>
          <p:nvPr/>
        </p:nvSpPr>
        <p:spPr>
          <a:xfrm>
            <a:off x="3851920" y="3068960"/>
            <a:ext cx="1955200" cy="2739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ítulo 1"/>
          <p:cNvSpPr txBox="1">
            <a:spLocks/>
          </p:cNvSpPr>
          <p:nvPr/>
        </p:nvSpPr>
        <p:spPr>
          <a:xfrm>
            <a:off x="107504" y="374230"/>
            <a:ext cx="8897943" cy="966538"/>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800" dirty="0" smtClean="0"/>
              <a:t>Acceso a menú para carga de Información</a:t>
            </a: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179512" y="1553470"/>
            <a:ext cx="8572595" cy="3687262"/>
          </a:xfrm>
          <a:prstGeom prst="rect">
            <a:avLst/>
          </a:prstGeom>
          <a:ln>
            <a:noFill/>
          </a:ln>
          <a:effectLst>
            <a:reflection blurRad="12700" stA="30000" endPos="30000" dist="5000" dir="5400000" sy="-100000" algn="bl" rotWithShape="0"/>
          </a:effectLst>
        </p:spPr>
      </p:pic>
      <p:sp>
        <p:nvSpPr>
          <p:cNvPr id="10" name="CuadroTexto 3"/>
          <p:cNvSpPr txBox="1"/>
          <p:nvPr/>
        </p:nvSpPr>
        <p:spPr>
          <a:xfrm>
            <a:off x="325347" y="620688"/>
            <a:ext cx="8638266" cy="646331"/>
          </a:xfrm>
          <a:prstGeom prst="rect">
            <a:avLst/>
          </a:prstGeom>
          <a:noFill/>
        </p:spPr>
        <p:txBody>
          <a:bodyPr wrap="square" rtlCol="0">
            <a:spAutoFit/>
          </a:bodyPr>
          <a:lstStyle/>
          <a:p>
            <a:r>
              <a:rPr lang="es-MX" dirty="0" smtClean="0">
                <a:latin typeface="Century Gothic" panose="020B0502020202020204" pitchFamily="34" charset="0"/>
              </a:rPr>
              <a:t>En la siguiente pantalla ubica el botón de “carga”, selecciona la opción “carga de información” y, posteriormente “capturar información”</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476845" y="1328036"/>
            <a:ext cx="8219904" cy="409112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CuadroTexto 3"/>
          <p:cNvSpPr txBox="1"/>
          <p:nvPr/>
        </p:nvSpPr>
        <p:spPr>
          <a:xfrm>
            <a:off x="581142" y="626152"/>
            <a:ext cx="9384026" cy="369332"/>
          </a:xfrm>
          <a:prstGeom prst="rect">
            <a:avLst/>
          </a:prstGeom>
          <a:noFill/>
        </p:spPr>
        <p:txBody>
          <a:bodyPr wrap="square" rtlCol="0">
            <a:spAutoFit/>
          </a:bodyPr>
          <a:lstStyle/>
          <a:p>
            <a:r>
              <a:rPr lang="es-MX" dirty="0" smtClean="0">
                <a:latin typeface="Century Gothic" panose="020B0502020202020204" pitchFamily="34" charset="0"/>
              </a:rPr>
              <a:t>Selecciona el formato que deseas llenar y da clic.</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384061" y="1368619"/>
            <a:ext cx="8436411" cy="40766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CuadroTexto 3"/>
          <p:cNvSpPr txBox="1"/>
          <p:nvPr/>
        </p:nvSpPr>
        <p:spPr>
          <a:xfrm>
            <a:off x="303466" y="620688"/>
            <a:ext cx="8733030" cy="369332"/>
          </a:xfrm>
          <a:prstGeom prst="rect">
            <a:avLst/>
          </a:prstGeom>
          <a:noFill/>
        </p:spPr>
        <p:txBody>
          <a:bodyPr wrap="square" rtlCol="0">
            <a:spAutoFit/>
          </a:bodyPr>
          <a:lstStyle/>
          <a:p>
            <a:r>
              <a:rPr lang="es-MX" dirty="0" smtClean="0">
                <a:latin typeface="Century Gothic" panose="020B0502020202020204" pitchFamily="34" charset="0"/>
              </a:rPr>
              <a:t>A continuación aparecerá otra ventana, con un menú en la parte superior. </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44"/>
            <a:ext cx="9144000" cy="6844312"/>
          </a:xfrm>
          <a:prstGeom prst="rect">
            <a:avLst/>
          </a:prstGeom>
        </p:spPr>
      </p:pic>
      <p:sp>
        <p:nvSpPr>
          <p:cNvPr id="5" name="Título 1"/>
          <p:cNvSpPr txBox="1">
            <a:spLocks/>
          </p:cNvSpPr>
          <p:nvPr/>
        </p:nvSpPr>
        <p:spPr>
          <a:xfrm>
            <a:off x="2843808" y="5373216"/>
            <a:ext cx="6299154" cy="1309496"/>
          </a:xfrm>
          <a:prstGeom prst="rect">
            <a:avLst/>
          </a:prstGeom>
        </p:spPr>
        <p:txBody>
          <a:bodyPr vert="horz" lIns="91440" tIns="45720" rIns="91440" bIns="45720" rtlCol="0" anchor="ctr">
            <a:normAutofit fontScale="85000" lnSpcReduction="1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8000" dirty="0" smtClean="0">
                <a:solidFill>
                  <a:srgbClr val="610E97"/>
                </a:solidFill>
              </a:rPr>
              <a:t>Punto de Partida</a:t>
            </a:r>
            <a:endParaRPr lang="es-MX" sz="3600" dirty="0">
              <a:solidFill>
                <a:srgbClr val="FCFCFC"/>
              </a:solidFill>
            </a:endParaRPr>
          </a:p>
        </p:txBody>
      </p:sp>
      <p:sp>
        <p:nvSpPr>
          <p:cNvPr id="6" name="Título 1"/>
          <p:cNvSpPr txBox="1">
            <a:spLocks/>
          </p:cNvSpPr>
          <p:nvPr/>
        </p:nvSpPr>
        <p:spPr>
          <a:xfrm>
            <a:off x="251520" y="4995414"/>
            <a:ext cx="891208" cy="196197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0000" b="1" dirty="0" smtClean="0">
                <a:solidFill>
                  <a:srgbClr val="7030A0"/>
                </a:solidFill>
              </a:rPr>
              <a:t>1</a:t>
            </a:r>
            <a:endParaRPr lang="es-MX" sz="3600" b="1" dirty="0">
              <a:solidFill>
                <a:srgbClr val="7030A0"/>
              </a:solidFill>
            </a:endParaRPr>
          </a:p>
        </p:txBody>
      </p:sp>
    </p:spTree>
    <p:extLst>
      <p:ext uri="{BB962C8B-B14F-4D97-AF65-F5344CB8AC3E}">
        <p14:creationId xmlns:p14="http://schemas.microsoft.com/office/powerpoint/2010/main" val="7262018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rotWithShape="1">
          <a:blip r:embed="rId6"/>
          <a:srcRect r="34799" b="34918"/>
          <a:stretch/>
        </p:blipFill>
        <p:spPr>
          <a:xfrm>
            <a:off x="618937" y="1969668"/>
            <a:ext cx="8279005" cy="39511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Flecha derecha 4"/>
          <p:cNvSpPr/>
          <p:nvPr/>
        </p:nvSpPr>
        <p:spPr>
          <a:xfrm>
            <a:off x="160921" y="2789792"/>
            <a:ext cx="885683" cy="6166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6"/>
          <p:cNvSpPr txBox="1"/>
          <p:nvPr/>
        </p:nvSpPr>
        <p:spPr>
          <a:xfrm>
            <a:off x="176744" y="1196752"/>
            <a:ext cx="8787744" cy="646331"/>
          </a:xfrm>
          <a:prstGeom prst="rect">
            <a:avLst/>
          </a:prstGeom>
          <a:noFill/>
        </p:spPr>
        <p:txBody>
          <a:bodyPr wrap="square" rtlCol="0">
            <a:spAutoFit/>
          </a:bodyPr>
          <a:lstStyle/>
          <a:p>
            <a:r>
              <a:rPr lang="es-MX" dirty="0" smtClean="0">
                <a:latin typeface="Century Gothic" panose="020B0502020202020204" pitchFamily="34" charset="0"/>
              </a:rPr>
              <a:t>Para cargar la información por medio de formulario web, selecciona la opción “agregar registro”. </a:t>
            </a:r>
            <a:endParaRPr lang="es-MX" dirty="0">
              <a:latin typeface="Century Gothic" panose="020B0502020202020204" pitchFamily="34" charset="0"/>
            </a:endParaRPr>
          </a:p>
        </p:txBody>
      </p:sp>
      <p:sp>
        <p:nvSpPr>
          <p:cNvPr id="13" name="Título 1"/>
          <p:cNvSpPr txBox="1">
            <a:spLocks/>
          </p:cNvSpPr>
          <p:nvPr/>
        </p:nvSpPr>
        <p:spPr>
          <a:xfrm>
            <a:off x="437716" y="332656"/>
            <a:ext cx="8238740" cy="792088"/>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800" dirty="0" smtClean="0"/>
              <a:t>Carga por formulario WEB (pantalla en SIPOT)</a:t>
            </a: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1605743" y="1614249"/>
            <a:ext cx="7194677" cy="43168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3"/>
          <p:cNvPicPr>
            <a:picLocks noChangeAspect="1"/>
          </p:cNvPicPr>
          <p:nvPr/>
        </p:nvPicPr>
        <p:blipFill rotWithShape="1">
          <a:blip r:embed="rId7"/>
          <a:srcRect l="23203" t="20615" r="24135" b="19919"/>
          <a:stretch/>
        </p:blipFill>
        <p:spPr>
          <a:xfrm>
            <a:off x="555063" y="1212467"/>
            <a:ext cx="1697527" cy="8035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CuadroTexto 4"/>
          <p:cNvSpPr txBox="1"/>
          <p:nvPr/>
        </p:nvSpPr>
        <p:spPr>
          <a:xfrm>
            <a:off x="297045" y="504564"/>
            <a:ext cx="8451419" cy="646331"/>
          </a:xfrm>
          <a:prstGeom prst="rect">
            <a:avLst/>
          </a:prstGeom>
          <a:noFill/>
        </p:spPr>
        <p:txBody>
          <a:bodyPr wrap="square" rtlCol="0">
            <a:spAutoFit/>
          </a:bodyPr>
          <a:lstStyle/>
          <a:p>
            <a:pPr algn="just"/>
            <a:r>
              <a:rPr lang="es-MX" dirty="0" smtClean="0">
                <a:latin typeface="Century Gothic" panose="020B0502020202020204" pitchFamily="34" charset="0"/>
              </a:rPr>
              <a:t>Te aparecerá una nueva ventana en la que deberás completar los campos que se te indican.</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1432593" y="1177098"/>
            <a:ext cx="7178925" cy="49896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Flecha abajo 4"/>
          <p:cNvSpPr/>
          <p:nvPr/>
        </p:nvSpPr>
        <p:spPr>
          <a:xfrm rot="10800000">
            <a:off x="7846545" y="1793479"/>
            <a:ext cx="433897" cy="10413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derecha 6"/>
          <p:cNvSpPr/>
          <p:nvPr/>
        </p:nvSpPr>
        <p:spPr>
          <a:xfrm>
            <a:off x="701746" y="2314156"/>
            <a:ext cx="836912" cy="3719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7"/>
          <p:cNvPicPr>
            <a:picLocks noChangeAspect="1"/>
          </p:cNvPicPr>
          <p:nvPr/>
        </p:nvPicPr>
        <p:blipFill rotWithShape="1">
          <a:blip r:embed="rId7"/>
          <a:srcRect l="23203" t="20615" r="24135" b="19919"/>
          <a:stretch/>
        </p:blipFill>
        <p:spPr>
          <a:xfrm>
            <a:off x="344612" y="1177098"/>
            <a:ext cx="1641838" cy="7772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CuadroTexto 8"/>
          <p:cNvSpPr txBox="1"/>
          <p:nvPr/>
        </p:nvSpPr>
        <p:spPr>
          <a:xfrm>
            <a:off x="293504" y="375655"/>
            <a:ext cx="8167875" cy="646331"/>
          </a:xfrm>
          <a:prstGeom prst="rect">
            <a:avLst/>
          </a:prstGeom>
          <a:noFill/>
        </p:spPr>
        <p:txBody>
          <a:bodyPr wrap="square" rtlCol="0">
            <a:spAutoFit/>
          </a:bodyPr>
          <a:lstStyle/>
          <a:p>
            <a:r>
              <a:rPr lang="es-MX" dirty="0" smtClean="0">
                <a:latin typeface="Century Gothic" panose="020B0502020202020204" pitchFamily="34" charset="0"/>
              </a:rPr>
              <a:t>Si al darle guardar, hay algún dato faltante o incorrecto, se te indicará en la parte superior para tu validación y corrección.</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rotWithShape="1">
          <a:blip r:embed="rId6"/>
          <a:srcRect l="21303" r="4090"/>
          <a:stretch/>
        </p:blipFill>
        <p:spPr>
          <a:xfrm>
            <a:off x="289187" y="1938390"/>
            <a:ext cx="8608755" cy="4158751"/>
          </a:xfrm>
          <a:prstGeom prst="rect">
            <a:avLst/>
          </a:prstGeom>
        </p:spPr>
      </p:pic>
      <p:pic>
        <p:nvPicPr>
          <p:cNvPr id="10" name="Imagen 2"/>
          <p:cNvPicPr>
            <a:picLocks noChangeAspect="1"/>
          </p:cNvPicPr>
          <p:nvPr/>
        </p:nvPicPr>
        <p:blipFill rotWithShape="1">
          <a:blip r:embed="rId7"/>
          <a:srcRect l="23203" t="20615" r="24135" b="19919"/>
          <a:stretch/>
        </p:blipFill>
        <p:spPr>
          <a:xfrm>
            <a:off x="289188" y="374147"/>
            <a:ext cx="1860048" cy="880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CuadroTexto 1"/>
          <p:cNvSpPr txBox="1"/>
          <p:nvPr/>
        </p:nvSpPr>
        <p:spPr>
          <a:xfrm>
            <a:off x="2921480" y="922343"/>
            <a:ext cx="3494222" cy="923330"/>
          </a:xfrm>
          <a:prstGeom prst="rect">
            <a:avLst/>
          </a:prstGeom>
          <a:noFill/>
        </p:spPr>
        <p:txBody>
          <a:bodyPr wrap="square" rtlCol="0">
            <a:spAutoFit/>
          </a:bodyPr>
          <a:lstStyle/>
          <a:p>
            <a:pPr algn="just"/>
            <a:r>
              <a:rPr lang="es-MX" dirty="0" smtClean="0">
                <a:latin typeface="Century Gothic" panose="020B0502020202020204" pitchFamily="34" charset="0"/>
              </a:rPr>
              <a:t>Si el sistema detecta algún error, el portal te enviará un mensaje como este.</a:t>
            </a:r>
            <a:endParaRPr lang="es-MX" dirty="0">
              <a:latin typeface="Century Gothic" panose="020B0502020202020204" pitchFamily="34" charset="0"/>
            </a:endParaRPr>
          </a:p>
        </p:txBody>
      </p:sp>
      <p:sp>
        <p:nvSpPr>
          <p:cNvPr id="13" name="Flecha doblada 5"/>
          <p:cNvSpPr/>
          <p:nvPr/>
        </p:nvSpPr>
        <p:spPr>
          <a:xfrm rot="5400000">
            <a:off x="6420482" y="1107741"/>
            <a:ext cx="1050986" cy="1060547"/>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8" name="Título 1"/>
          <p:cNvSpPr txBox="1">
            <a:spLocks/>
          </p:cNvSpPr>
          <p:nvPr/>
        </p:nvSpPr>
        <p:spPr>
          <a:xfrm>
            <a:off x="1011265" y="175349"/>
            <a:ext cx="7121470" cy="966538"/>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800" dirty="0" smtClean="0"/>
              <a:t>Carga por formato EXCEL (descargado de SIPOT)</a:t>
            </a:r>
          </a:p>
        </p:txBody>
      </p:sp>
      <p:pic>
        <p:nvPicPr>
          <p:cNvPr id="10" name="Imagen 3"/>
          <p:cNvPicPr>
            <a:picLocks noChangeAspect="1"/>
          </p:cNvPicPr>
          <p:nvPr/>
        </p:nvPicPr>
        <p:blipFill rotWithShape="1">
          <a:blip r:embed="rId6"/>
          <a:srcRect r="24940" b="34918"/>
          <a:stretch/>
        </p:blipFill>
        <p:spPr>
          <a:xfrm>
            <a:off x="438802" y="2429404"/>
            <a:ext cx="8446701" cy="35016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Flecha abajo 4"/>
          <p:cNvSpPr/>
          <p:nvPr/>
        </p:nvSpPr>
        <p:spPr>
          <a:xfrm>
            <a:off x="4698442" y="2420888"/>
            <a:ext cx="583320" cy="81176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6"/>
          <p:cNvSpPr txBox="1"/>
          <p:nvPr/>
        </p:nvSpPr>
        <p:spPr>
          <a:xfrm>
            <a:off x="176744" y="1353542"/>
            <a:ext cx="8787744" cy="923330"/>
          </a:xfrm>
          <a:prstGeom prst="rect">
            <a:avLst/>
          </a:prstGeom>
          <a:noFill/>
        </p:spPr>
        <p:txBody>
          <a:bodyPr wrap="square" rtlCol="0">
            <a:spAutoFit/>
          </a:bodyPr>
          <a:lstStyle/>
          <a:p>
            <a:pPr algn="just"/>
            <a:r>
              <a:rPr lang="es-MX" dirty="0" smtClean="0">
                <a:latin typeface="Century Gothic" panose="020B0502020202020204" pitchFamily="34" charset="0"/>
              </a:rPr>
              <a:t>Para cargar información por medio de la modalidad de “formato Excel descargado de SIPOT)”, dirígete al menú de carga de información y selecciona lo opción “descargar formato”.</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rotWithShape="1">
          <a:blip r:embed="rId6"/>
          <a:srcRect t="4959"/>
          <a:stretch/>
        </p:blipFill>
        <p:spPr>
          <a:xfrm>
            <a:off x="1143178" y="1209475"/>
            <a:ext cx="6957214" cy="48534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3"/>
          <p:cNvPicPr>
            <a:picLocks noChangeAspect="1"/>
          </p:cNvPicPr>
          <p:nvPr/>
        </p:nvPicPr>
        <p:blipFill rotWithShape="1">
          <a:blip r:embed="rId7"/>
          <a:srcRect l="18962" t="15368" r="17127" b="11906"/>
          <a:stretch/>
        </p:blipFill>
        <p:spPr>
          <a:xfrm>
            <a:off x="699554" y="980729"/>
            <a:ext cx="1840545" cy="952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CuadroTexto 4"/>
          <p:cNvSpPr txBox="1"/>
          <p:nvPr/>
        </p:nvSpPr>
        <p:spPr>
          <a:xfrm>
            <a:off x="527031" y="548680"/>
            <a:ext cx="8293441" cy="369332"/>
          </a:xfrm>
          <a:prstGeom prst="rect">
            <a:avLst/>
          </a:prstGeom>
          <a:noFill/>
        </p:spPr>
        <p:txBody>
          <a:bodyPr wrap="square" rtlCol="0">
            <a:spAutoFit/>
          </a:bodyPr>
          <a:lstStyle/>
          <a:p>
            <a:r>
              <a:rPr lang="es-MX" dirty="0" smtClean="0">
                <a:latin typeface="Century Gothic" panose="020B0502020202020204" pitchFamily="34" charset="0"/>
              </a:rPr>
              <a:t>Al dar clic verás que se comenzará a descargar un formato de Excel.</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a:blip r:embed="rId6"/>
          <a:stretch>
            <a:fillRect/>
          </a:stretch>
        </p:blipFill>
        <p:spPr>
          <a:xfrm>
            <a:off x="471610" y="1990500"/>
            <a:ext cx="8426332" cy="27661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2"/>
          <p:cNvPicPr>
            <a:picLocks noChangeAspect="1"/>
          </p:cNvPicPr>
          <p:nvPr/>
        </p:nvPicPr>
        <p:blipFill rotWithShape="1">
          <a:blip r:embed="rId7"/>
          <a:srcRect l="18962" t="15368" r="17127" b="11906"/>
          <a:stretch/>
        </p:blipFill>
        <p:spPr>
          <a:xfrm>
            <a:off x="471610" y="1209813"/>
            <a:ext cx="1684927" cy="871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CuadroTexto 4"/>
          <p:cNvSpPr txBox="1"/>
          <p:nvPr/>
        </p:nvSpPr>
        <p:spPr>
          <a:xfrm>
            <a:off x="247060" y="548680"/>
            <a:ext cx="8717428" cy="646331"/>
          </a:xfrm>
          <a:prstGeom prst="rect">
            <a:avLst/>
          </a:prstGeom>
          <a:noFill/>
        </p:spPr>
        <p:txBody>
          <a:bodyPr wrap="square" rtlCol="0">
            <a:spAutoFit/>
          </a:bodyPr>
          <a:lstStyle/>
          <a:p>
            <a:pPr algn="just"/>
            <a:r>
              <a:rPr lang="es-MX" dirty="0" smtClean="0">
                <a:latin typeface="Century Gothic" panose="020B0502020202020204" pitchFamily="34" charset="0"/>
              </a:rPr>
              <a:t>Cuando termine de descargarse, ábrelo y verás unas columnas como estas, mismas que deberás llenar con la información correspondiente:</a:t>
            </a:r>
            <a:endParaRPr lang="es-MX" dirty="0">
              <a:latin typeface="Century Gothic" panose="020B0502020202020204" pitchFamily="34" charset="0"/>
            </a:endParaRPr>
          </a:p>
        </p:txBody>
      </p:sp>
      <p:sp>
        <p:nvSpPr>
          <p:cNvPr id="13" name="CuadroTexto 6"/>
          <p:cNvSpPr txBox="1"/>
          <p:nvPr/>
        </p:nvSpPr>
        <p:spPr>
          <a:xfrm>
            <a:off x="216563" y="4868287"/>
            <a:ext cx="8747925" cy="1585049"/>
          </a:xfrm>
          <a:prstGeom prst="rect">
            <a:avLst/>
          </a:prstGeom>
          <a:noFill/>
          <a:effectLst>
            <a:innerShdw blurRad="63500" dist="50800" dir="2700000">
              <a:prstClr val="black">
                <a:alpha val="50000"/>
              </a:prstClr>
            </a:innerShdw>
          </a:effectLst>
        </p:spPr>
        <p:txBody>
          <a:bodyPr wrap="square" rtlCol="0">
            <a:spAutoFit/>
          </a:bodyPr>
          <a:lstStyle/>
          <a:p>
            <a:pPr algn="just" defTabSz="914400"/>
            <a:r>
              <a:rPr lang="es-MX" dirty="0">
                <a:solidFill>
                  <a:prstClr val="black"/>
                </a:solidFill>
                <a:latin typeface="Century Gothic" panose="020B0502020202020204"/>
              </a:rPr>
              <a:t>Con el propósito de no repetir un renglón en un listado principal, una tabla nos permitirá vincular el registro a varios renglones </a:t>
            </a:r>
            <a:r>
              <a:rPr lang="es-MX" b="1" dirty="0">
                <a:solidFill>
                  <a:prstClr val="black"/>
                </a:solidFill>
                <a:latin typeface="Century Gothic" panose="020B0502020202020204"/>
              </a:rPr>
              <a:t>mediante un número de identificación único</a:t>
            </a:r>
            <a:r>
              <a:rPr lang="es-MX" b="1" dirty="0" smtClean="0">
                <a:solidFill>
                  <a:prstClr val="black"/>
                </a:solidFill>
                <a:latin typeface="Century Gothic" panose="020B0502020202020204"/>
              </a:rPr>
              <a:t>.</a:t>
            </a:r>
            <a:endParaRPr lang="es-MX" dirty="0">
              <a:solidFill>
                <a:prstClr val="black"/>
              </a:solidFill>
              <a:latin typeface="Century Gothic" panose="020B0502020202020204"/>
            </a:endParaRPr>
          </a:p>
          <a:p>
            <a:pPr algn="ctr" defTabSz="914400"/>
            <a:r>
              <a:rPr lang="es-MX" dirty="0">
                <a:solidFill>
                  <a:prstClr val="black"/>
                </a:solidFill>
                <a:latin typeface="Century Gothic" panose="020B0502020202020204"/>
              </a:rPr>
              <a:t>PE. Artículo 70 fracción XVII</a:t>
            </a:r>
          </a:p>
          <a:p>
            <a:pPr algn="just" defTabSz="914400"/>
            <a:endParaRPr lang="es-MX" sz="2500" dirty="0">
              <a:solidFill>
                <a:prstClr val="black"/>
              </a:solidFill>
              <a:latin typeface="Century Gothic" panose="020B0502020202020204"/>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425" y="3024358"/>
            <a:ext cx="8688517" cy="1822075"/>
          </a:xfrm>
          <a:prstGeom prst="rect">
            <a:avLst/>
          </a:prstGeom>
          <a:effectLst>
            <a:innerShdw blurRad="63500" dist="50800" dir="2700000">
              <a:prstClr val="black">
                <a:alpha val="50000"/>
              </a:prstClr>
            </a:innerShdw>
          </a:effectLst>
        </p:spPr>
      </p:pic>
      <p:sp>
        <p:nvSpPr>
          <p:cNvPr id="10" name="CuadroTexto 4"/>
          <p:cNvSpPr txBox="1"/>
          <p:nvPr/>
        </p:nvSpPr>
        <p:spPr>
          <a:xfrm>
            <a:off x="110198" y="1104165"/>
            <a:ext cx="8787744" cy="1400383"/>
          </a:xfrm>
          <a:prstGeom prst="rect">
            <a:avLst/>
          </a:prstGeom>
          <a:noFill/>
        </p:spPr>
        <p:txBody>
          <a:bodyPr wrap="square" rtlCol="0">
            <a:spAutoFit/>
          </a:bodyPr>
          <a:lstStyle/>
          <a:p>
            <a:pPr algn="ctr" defTabSz="914400"/>
            <a:r>
              <a:rPr lang="es-MX" sz="2000" b="1" dirty="0">
                <a:solidFill>
                  <a:prstClr val="black"/>
                </a:solidFill>
                <a:latin typeface="Century Gothic" panose="020B0502020202020204"/>
              </a:rPr>
              <a:t>PE. Artículo 70 fracción XVII</a:t>
            </a:r>
          </a:p>
          <a:p>
            <a:pPr algn="just" defTabSz="914400"/>
            <a:endParaRPr lang="es-MX" sz="2500" dirty="0">
              <a:solidFill>
                <a:prstClr val="black"/>
              </a:solidFill>
              <a:latin typeface="Century Gothic" panose="020B0502020202020204"/>
            </a:endParaRPr>
          </a:p>
          <a:p>
            <a:endParaRPr lang="es-MX" sz="2000" dirty="0" smtClean="0">
              <a:latin typeface="Century Gothic" panose="020B0502020202020204" pitchFamily="34" charset="0"/>
            </a:endParaRPr>
          </a:p>
          <a:p>
            <a:r>
              <a:rPr lang="es-MX" sz="2000" dirty="0" smtClean="0">
                <a:latin typeface="Century Gothic" panose="020B0502020202020204" pitchFamily="34" charset="0"/>
              </a:rPr>
              <a:t>De acuerdo a los siguiente criterios:</a:t>
            </a:r>
            <a:endParaRPr lang="es-MX" sz="2000"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478" y="1604993"/>
            <a:ext cx="6285035" cy="2161906"/>
          </a:xfrm>
          <a:prstGeom prst="rect">
            <a:avLst/>
          </a:prstGeom>
        </p:spPr>
      </p:pic>
      <p:sp>
        <p:nvSpPr>
          <p:cNvPr id="10" name="CuadroTexto 3"/>
          <p:cNvSpPr txBox="1"/>
          <p:nvPr/>
        </p:nvSpPr>
        <p:spPr>
          <a:xfrm>
            <a:off x="348720" y="404664"/>
            <a:ext cx="8543760" cy="1200329"/>
          </a:xfrm>
          <a:prstGeom prst="rect">
            <a:avLst/>
          </a:prstGeom>
          <a:noFill/>
        </p:spPr>
        <p:txBody>
          <a:bodyPr wrap="square" rtlCol="0">
            <a:spAutoFit/>
          </a:bodyPr>
          <a:lstStyle/>
          <a:p>
            <a:pPr algn="just"/>
            <a:r>
              <a:rPr lang="es-MX" sz="1800" dirty="0" smtClean="0">
                <a:latin typeface="Century Gothic" panose="020B0502020202020204" pitchFamily="34" charset="0"/>
              </a:rPr>
              <a:t>Por ejemplo para llenar información diferente de la misma persona, a esta se le deberá asignar un número de identificación vinculado a una tabla secundaria en la que se desarrolle la información. Lo anterior con la finalidad de no repetir datos en la tabla principal.</a:t>
            </a:r>
            <a:endParaRPr lang="es-MX" sz="1800" dirty="0">
              <a:latin typeface="Century Gothic" panose="020B0502020202020204" pitchFamily="34" charset="0"/>
            </a:endParaRPr>
          </a:p>
        </p:txBody>
      </p:sp>
      <p:pic>
        <p:nvPicPr>
          <p:cNvPr id="11"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460" y="4281680"/>
            <a:ext cx="2960568" cy="1189594"/>
          </a:xfrm>
          <a:prstGeom prst="rect">
            <a:avLst/>
          </a:prstGeom>
        </p:spPr>
      </p:pic>
      <p:pic>
        <p:nvPicPr>
          <p:cNvPr id="13"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9912" y="3954216"/>
            <a:ext cx="3869140" cy="2325873"/>
          </a:xfrm>
          <a:prstGeom prst="rect">
            <a:avLst/>
          </a:prstGeom>
        </p:spPr>
      </p:pic>
      <p:sp>
        <p:nvSpPr>
          <p:cNvPr id="15" name="Abrir llave 7"/>
          <p:cNvSpPr/>
          <p:nvPr/>
        </p:nvSpPr>
        <p:spPr>
          <a:xfrm>
            <a:off x="3644400" y="4505795"/>
            <a:ext cx="130533" cy="741364"/>
          </a:xfrm>
          <a:prstGeom prst="leftBrace">
            <a:avLst>
              <a:gd name="adj1" fmla="val 8333"/>
              <a:gd name="adj2" fmla="val 50926"/>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Abrir llave 8"/>
          <p:cNvSpPr/>
          <p:nvPr/>
        </p:nvSpPr>
        <p:spPr>
          <a:xfrm>
            <a:off x="3635896" y="5323393"/>
            <a:ext cx="208487" cy="1011540"/>
          </a:xfrm>
          <a:prstGeom prst="leftBrace">
            <a:avLst>
              <a:gd name="adj1" fmla="val 8333"/>
              <a:gd name="adj2" fmla="val 5092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7" name="Flecha derecha 9"/>
          <p:cNvSpPr/>
          <p:nvPr/>
        </p:nvSpPr>
        <p:spPr>
          <a:xfrm rot="427317">
            <a:off x="3069295" y="4848571"/>
            <a:ext cx="598579" cy="260779"/>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derecha 10"/>
          <p:cNvSpPr/>
          <p:nvPr/>
        </p:nvSpPr>
        <p:spPr>
          <a:xfrm rot="3322358">
            <a:off x="2969258" y="5518788"/>
            <a:ext cx="905927" cy="29702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
          <p:cNvSpPr/>
          <p:nvPr/>
        </p:nvSpPr>
        <p:spPr>
          <a:xfrm>
            <a:off x="400478" y="2554006"/>
            <a:ext cx="2188779" cy="12128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errar llave 13"/>
          <p:cNvSpPr/>
          <p:nvPr/>
        </p:nvSpPr>
        <p:spPr>
          <a:xfrm>
            <a:off x="6685513" y="2201315"/>
            <a:ext cx="425257" cy="156558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CuadroTexto 14"/>
          <p:cNvSpPr txBox="1"/>
          <p:nvPr/>
        </p:nvSpPr>
        <p:spPr>
          <a:xfrm>
            <a:off x="7110770" y="2129039"/>
            <a:ext cx="1823857" cy="1631857"/>
          </a:xfrm>
          <a:prstGeom prst="rect">
            <a:avLst/>
          </a:prstGeom>
          <a:noFill/>
        </p:spPr>
        <p:txBody>
          <a:bodyPr wrap="square" rtlCol="0">
            <a:spAutoFit/>
          </a:bodyPr>
          <a:lstStyle/>
          <a:p>
            <a:r>
              <a:rPr lang="es-MX" dirty="0" smtClean="0"/>
              <a:t>Información diferente perteneciente a la misma persona.</a:t>
            </a:r>
            <a:endParaRPr lang="es-MX" dirty="0"/>
          </a:p>
        </p:txBody>
      </p:sp>
      <p:sp>
        <p:nvSpPr>
          <p:cNvPr id="22" name="CuadroTexto 15"/>
          <p:cNvSpPr txBox="1"/>
          <p:nvPr/>
        </p:nvSpPr>
        <p:spPr>
          <a:xfrm>
            <a:off x="200780" y="5471274"/>
            <a:ext cx="2916428" cy="1016047"/>
          </a:xfrm>
          <a:prstGeom prst="rect">
            <a:avLst/>
          </a:prstGeom>
          <a:noFill/>
        </p:spPr>
        <p:txBody>
          <a:bodyPr wrap="square" rtlCol="0">
            <a:spAutoFit/>
          </a:bodyPr>
          <a:lstStyle/>
          <a:p>
            <a:r>
              <a:rPr lang="es-MX" dirty="0" smtClean="0"/>
              <a:t>A la persona se le asigna un número de identificación</a:t>
            </a:r>
            <a:endParaRPr lang="es-MX" dirty="0"/>
          </a:p>
        </p:txBody>
      </p:sp>
      <p:sp>
        <p:nvSpPr>
          <p:cNvPr id="23" name="CuadroTexto 16"/>
          <p:cNvSpPr txBox="1"/>
          <p:nvPr/>
        </p:nvSpPr>
        <p:spPr>
          <a:xfrm>
            <a:off x="7812360" y="4024289"/>
            <a:ext cx="1255869" cy="1923604"/>
          </a:xfrm>
          <a:prstGeom prst="rect">
            <a:avLst/>
          </a:prstGeom>
          <a:noFill/>
        </p:spPr>
        <p:txBody>
          <a:bodyPr wrap="square" rtlCol="0">
            <a:spAutoFit/>
          </a:bodyPr>
          <a:lstStyle/>
          <a:p>
            <a:r>
              <a:rPr lang="es-MX" sz="1700" dirty="0" smtClean="0"/>
              <a:t>Cuya información se desarrolla en una tabla secundaria</a:t>
            </a:r>
            <a:endParaRPr lang="es-MX" sz="1700" dirty="0"/>
          </a:p>
        </p:txBody>
      </p:sp>
      <p:sp>
        <p:nvSpPr>
          <p:cNvPr id="24" name="Flecha derecha 17"/>
          <p:cNvSpPr/>
          <p:nvPr/>
        </p:nvSpPr>
        <p:spPr>
          <a:xfrm>
            <a:off x="7380312" y="4391884"/>
            <a:ext cx="548923" cy="323056"/>
          </a:xfrm>
          <a:prstGeom prst="righ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derecha 18"/>
          <p:cNvSpPr/>
          <p:nvPr/>
        </p:nvSpPr>
        <p:spPr>
          <a:xfrm rot="5400000">
            <a:off x="388148" y="3882923"/>
            <a:ext cx="514781" cy="282733"/>
          </a:xfrm>
          <a:prstGeom prst="righ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1048" y="5177890"/>
            <a:ext cx="7270331" cy="695794"/>
          </a:xfrm>
          <a:prstGeom prst="rect">
            <a:avLst/>
          </a:prstGeom>
        </p:spPr>
      </p:pic>
      <p:sp>
        <p:nvSpPr>
          <p:cNvPr id="10" name="CuadroTexto 6"/>
          <p:cNvSpPr txBox="1"/>
          <p:nvPr/>
        </p:nvSpPr>
        <p:spPr>
          <a:xfrm>
            <a:off x="238796" y="623794"/>
            <a:ext cx="8196254" cy="646331"/>
          </a:xfrm>
          <a:prstGeom prst="rect">
            <a:avLst/>
          </a:prstGeom>
          <a:noFill/>
        </p:spPr>
        <p:txBody>
          <a:bodyPr wrap="square" rtlCol="0">
            <a:spAutoFit/>
          </a:bodyPr>
          <a:lstStyle/>
          <a:p>
            <a:pPr algn="just"/>
            <a:r>
              <a:rPr lang="es-MX" sz="1800" dirty="0" smtClean="0">
                <a:latin typeface="Century Gothic" panose="020B0502020202020204" pitchFamily="34" charset="0"/>
              </a:rPr>
              <a:t>Las tablas secundarias se encuentran en el mismo archivo de formatos pero en hojas diferentes.</a:t>
            </a:r>
            <a:endParaRPr lang="es-MX" sz="1800" dirty="0">
              <a:latin typeface="Century Gothic" panose="020B0502020202020204" pitchFamily="34" charset="0"/>
            </a:endParaRPr>
          </a:p>
        </p:txBody>
      </p:sp>
      <p:pic>
        <p:nvPicPr>
          <p:cNvPr id="11"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796" y="1765092"/>
            <a:ext cx="8547022" cy="2294233"/>
          </a:xfrm>
          <a:prstGeom prst="rect">
            <a:avLst/>
          </a:prstGeom>
        </p:spPr>
      </p:pic>
      <p:sp>
        <p:nvSpPr>
          <p:cNvPr id="13" name="Flecha derecha 3"/>
          <p:cNvSpPr/>
          <p:nvPr/>
        </p:nvSpPr>
        <p:spPr>
          <a:xfrm rot="6780000">
            <a:off x="6458708" y="4218063"/>
            <a:ext cx="1609858" cy="31477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8" name="4 Rectángulo"/>
          <p:cNvSpPr/>
          <p:nvPr/>
        </p:nvSpPr>
        <p:spPr>
          <a:xfrm>
            <a:off x="4436384" y="3909229"/>
            <a:ext cx="3087664" cy="1200329"/>
          </a:xfrm>
          <a:prstGeom prst="rect">
            <a:avLst/>
          </a:prstGeom>
        </p:spPr>
        <p:txBody>
          <a:bodyPr wrap="square">
            <a:spAutoFit/>
          </a:bodyPr>
          <a:lstStyle/>
          <a:p>
            <a:pPr algn="just"/>
            <a:r>
              <a:rPr lang="es-MX" sz="1800" dirty="0">
                <a:latin typeface="Arial" panose="020B0604020202020204" pitchFamily="34" charset="0"/>
                <a:ea typeface="Verdana" panose="020B0604030504040204" pitchFamily="34" charset="0"/>
                <a:cs typeface="Arial" panose="020B0604020202020204" pitchFamily="34" charset="0"/>
              </a:rPr>
              <a:t>A continuación se presentan las estadísticas más representativas del proceso de carga de información.</a:t>
            </a:r>
          </a:p>
        </p:txBody>
      </p:sp>
      <p:sp>
        <p:nvSpPr>
          <p:cNvPr id="9" name="5 Flecha derecha"/>
          <p:cNvSpPr/>
          <p:nvPr/>
        </p:nvSpPr>
        <p:spPr>
          <a:xfrm>
            <a:off x="7612870" y="4207014"/>
            <a:ext cx="1531130" cy="60475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95"/>
          </a:p>
        </p:txBody>
      </p:sp>
      <p:pic>
        <p:nvPicPr>
          <p:cNvPr id="12"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225" b="82254" l="4385" r="85462"/>
                    </a14:imgEffect>
                  </a14:imgLayer>
                </a14:imgProps>
              </a:ext>
              <a:ext uri="{28A0092B-C50C-407E-A947-70E740481C1C}">
                <a14:useLocalDpi xmlns:a14="http://schemas.microsoft.com/office/drawing/2010/main" val="0"/>
              </a:ext>
            </a:extLst>
          </a:blip>
          <a:srcRect l="4771" t="4081" r="16496" b="28846"/>
          <a:stretch/>
        </p:blipFill>
        <p:spPr bwMode="auto">
          <a:xfrm>
            <a:off x="651393" y="3190567"/>
            <a:ext cx="3484939" cy="243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8 Grupo"/>
          <p:cNvGrpSpPr/>
          <p:nvPr/>
        </p:nvGrpSpPr>
        <p:grpSpPr>
          <a:xfrm>
            <a:off x="684507" y="709245"/>
            <a:ext cx="3883524" cy="2158688"/>
            <a:chOff x="-4698230" y="0"/>
            <a:chExt cx="4248472" cy="2609976"/>
          </a:xfrm>
        </p:grpSpPr>
        <p:sp>
          <p:nvSpPr>
            <p:cNvPr id="16" name="11 Rectángulo"/>
            <p:cNvSpPr/>
            <p:nvPr/>
          </p:nvSpPr>
          <p:spPr>
            <a:xfrm>
              <a:off x="-4698230" y="0"/>
              <a:ext cx="4248472" cy="149406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latin typeface="Arial" panose="020B0604020202020204" pitchFamily="34" charset="0"/>
                  <a:ea typeface="Verdana" panose="020B0604030504040204" pitchFamily="34" charset="0"/>
                  <a:cs typeface="Arial" panose="020B0604020202020204" pitchFamily="34" charset="0"/>
                </a:rPr>
                <a:t>Quedan </a:t>
              </a:r>
              <a:r>
                <a:rPr lang="es-MX" sz="2400" b="1" dirty="0" smtClean="0">
                  <a:solidFill>
                    <a:schemeClr val="tx1"/>
                  </a:solidFill>
                  <a:latin typeface="Arial" panose="020B0604020202020204" pitchFamily="34" charset="0"/>
                  <a:ea typeface="Verdana" panose="020B0604030504040204" pitchFamily="34" charset="0"/>
                  <a:cs typeface="Arial" panose="020B0604020202020204" pitchFamily="34" charset="0"/>
                </a:rPr>
                <a:t>20 días </a:t>
              </a:r>
              <a:r>
                <a:rPr lang="es-MX" sz="2400" b="1" dirty="0">
                  <a:solidFill>
                    <a:schemeClr val="tx1"/>
                  </a:solidFill>
                  <a:latin typeface="Arial" panose="020B0604020202020204" pitchFamily="34" charset="0"/>
                  <a:ea typeface="Verdana" panose="020B0604030504040204" pitchFamily="34" charset="0"/>
                  <a:cs typeface="Arial" panose="020B0604020202020204" pitchFamily="34" charset="0"/>
                </a:rPr>
                <a:t>hábiles</a:t>
              </a:r>
            </a:p>
          </p:txBody>
        </p:sp>
        <p:sp>
          <p:nvSpPr>
            <p:cNvPr id="17" name="12 Rectángulo"/>
            <p:cNvSpPr/>
            <p:nvPr/>
          </p:nvSpPr>
          <p:spPr>
            <a:xfrm>
              <a:off x="-4698230" y="1115914"/>
              <a:ext cx="4248472" cy="14940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Arial" panose="020B0604020202020204" pitchFamily="34" charset="0"/>
                  <a:ea typeface="Verdana" panose="020B0604030504040204" pitchFamily="34" charset="0"/>
                  <a:cs typeface="Arial" panose="020B0604020202020204" pitchFamily="34" charset="0"/>
                </a:rPr>
                <a:t>para concluir el plazo de carga de información al Sistema de Portales de Obligaciones de Transparencia (SIPOT).</a:t>
              </a:r>
            </a:p>
            <a:p>
              <a:pPr algn="ctr"/>
              <a:endParaRPr lang="es-MX" sz="1595"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 name="13 Grupo"/>
          <p:cNvGrpSpPr/>
          <p:nvPr/>
        </p:nvGrpSpPr>
        <p:grpSpPr>
          <a:xfrm>
            <a:off x="4906067" y="687051"/>
            <a:ext cx="3693297" cy="2454612"/>
            <a:chOff x="-4194174" y="2"/>
            <a:chExt cx="4248472" cy="2609973"/>
          </a:xfrm>
        </p:grpSpPr>
        <p:sp>
          <p:nvSpPr>
            <p:cNvPr id="19" name="14 Rectángulo"/>
            <p:cNvSpPr/>
            <p:nvPr/>
          </p:nvSpPr>
          <p:spPr>
            <a:xfrm>
              <a:off x="-4194174" y="1115914"/>
              <a:ext cx="4248472" cy="14940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Verdana" panose="020B0604030504040204" pitchFamily="34" charset="0"/>
                  <a:ea typeface="Verdana" panose="020B0604030504040204" pitchFamily="34" charset="0"/>
                  <a:cs typeface="Verdana" panose="020B0604030504040204" pitchFamily="34" charset="0"/>
                </a:rPr>
                <a:t>prevalece una asimetría notable y atraso en la mayor parte de los </a:t>
              </a:r>
              <a:r>
                <a:rPr lang="es-MX"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estados, posicionando a Puebla en la </a:t>
              </a:r>
              <a:r>
                <a:rPr lang="es-MX" sz="16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posición 27 </a:t>
              </a:r>
              <a:r>
                <a:rPr lang="es-MX"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del ranking de carga de información</a:t>
              </a:r>
              <a:endParaRPr lang="es-MX"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15 Rectángulo"/>
            <p:cNvSpPr/>
            <p:nvPr/>
          </p:nvSpPr>
          <p:spPr>
            <a:xfrm>
              <a:off x="-4194174" y="2"/>
              <a:ext cx="4248472" cy="124182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95"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s-MX" sz="2400" b="1" dirty="0">
                  <a:solidFill>
                    <a:schemeClr val="tx1"/>
                  </a:solidFill>
                  <a:latin typeface="Arial" panose="020B0604020202020204" pitchFamily="34" charset="0"/>
                  <a:ea typeface="Verdana" panose="020B0604030504040204" pitchFamily="34" charset="0"/>
                  <a:cs typeface="Arial" panose="020B0604020202020204" pitchFamily="34" charset="0"/>
                </a:rPr>
                <a:t>Hasta el </a:t>
              </a:r>
              <a:r>
                <a:rPr lang="es-MX" sz="2400" b="1" dirty="0" smtClean="0">
                  <a:solidFill>
                    <a:schemeClr val="tx1"/>
                  </a:solidFill>
                  <a:latin typeface="Arial" panose="020B0604020202020204" pitchFamily="34" charset="0"/>
                  <a:ea typeface="Verdana" panose="020B0604030504040204" pitchFamily="34" charset="0"/>
                  <a:cs typeface="Arial" panose="020B0604020202020204" pitchFamily="34" charset="0"/>
                </a:rPr>
                <a:t>24 de </a:t>
              </a:r>
              <a:r>
                <a:rPr lang="es-MX" sz="2400" b="1" dirty="0">
                  <a:solidFill>
                    <a:schemeClr val="tx1"/>
                  </a:solidFill>
                  <a:latin typeface="Arial" panose="020B0604020202020204" pitchFamily="34" charset="0"/>
                  <a:ea typeface="Verdana" panose="020B0604030504040204" pitchFamily="34" charset="0"/>
                  <a:cs typeface="Arial" panose="020B0604020202020204" pitchFamily="34" charset="0"/>
                </a:rPr>
                <a:t>marzo</a:t>
              </a:r>
            </a:p>
            <a:p>
              <a:pPr lvl="0" algn="ctr"/>
              <a:r>
                <a:rPr lang="es-MX" sz="1400" dirty="0">
                  <a:solidFill>
                    <a:schemeClr val="tx1"/>
                  </a:solidFill>
                  <a:latin typeface="Verdana" panose="020B0604030504040204" pitchFamily="34" charset="0"/>
                  <a:ea typeface="Verdana" panose="020B0604030504040204" pitchFamily="34" charset="0"/>
                  <a:cs typeface="Verdana" panose="020B0604030504040204" pitchFamily="34" charset="0"/>
                </a:rPr>
                <a:t>Fecha de corte del último informe brindado por la Dirección General de Tecnologías de la Información del INAI, </a:t>
              </a:r>
              <a:r>
                <a:rPr lang="es-MX"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ctr"/>
              <a:endParaRPr lang="es-MX" sz="1595"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643821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grpSp>
        <p:nvGrpSpPr>
          <p:cNvPr id="8" name="Grupo 6"/>
          <p:cNvGrpSpPr/>
          <p:nvPr/>
        </p:nvGrpSpPr>
        <p:grpSpPr>
          <a:xfrm>
            <a:off x="1027627" y="3260915"/>
            <a:ext cx="8010763" cy="3048405"/>
            <a:chOff x="4428113" y="4105682"/>
            <a:chExt cx="7410470" cy="2569033"/>
          </a:xfrm>
        </p:grpSpPr>
        <p:pic>
          <p:nvPicPr>
            <p:cNvPr id="10"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1864" y="6207925"/>
              <a:ext cx="4725059" cy="466790"/>
            </a:xfrm>
            <a:prstGeom prst="rect">
              <a:avLst/>
            </a:prstGeom>
          </p:spPr>
        </p:pic>
        <p:pic>
          <p:nvPicPr>
            <p:cNvPr id="11"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8113" y="4105682"/>
              <a:ext cx="7410470" cy="2123532"/>
            </a:xfrm>
            <a:prstGeom prst="rect">
              <a:avLst/>
            </a:prstGeom>
          </p:spPr>
        </p:pic>
      </p:grpSp>
      <p:sp>
        <p:nvSpPr>
          <p:cNvPr id="13" name="Flecha doblada 9"/>
          <p:cNvSpPr/>
          <p:nvPr/>
        </p:nvSpPr>
        <p:spPr>
          <a:xfrm rot="5400000">
            <a:off x="7180083" y="3092926"/>
            <a:ext cx="2656353" cy="880229"/>
          </a:xfrm>
          <a:prstGeom prst="bentArrow">
            <a:avLst>
              <a:gd name="adj1" fmla="val 25000"/>
              <a:gd name="adj2" fmla="val 22925"/>
              <a:gd name="adj3" fmla="val 25000"/>
              <a:gd name="adj4" fmla="val 43750"/>
            </a:avLst>
          </a:prstGeom>
          <a:solidFill>
            <a:srgbClr val="1F6F27"/>
          </a:solidFill>
          <a:ln>
            <a:solidFill>
              <a:srgbClr val="1F6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Rectángulo 11"/>
          <p:cNvSpPr/>
          <p:nvPr/>
        </p:nvSpPr>
        <p:spPr>
          <a:xfrm>
            <a:off x="1561955" y="3970100"/>
            <a:ext cx="7528064" cy="65028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dondear rectángulo de esquina sencilla 14"/>
          <p:cNvSpPr/>
          <p:nvPr/>
        </p:nvSpPr>
        <p:spPr>
          <a:xfrm>
            <a:off x="1561955" y="4662315"/>
            <a:ext cx="7528064" cy="838015"/>
          </a:xfrm>
          <a:prstGeom prst="round1Rect">
            <a:avLst/>
          </a:prstGeom>
          <a:noFill/>
          <a:ln w="38100">
            <a:solidFill>
              <a:srgbClr val="1F6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doblada 10"/>
          <p:cNvSpPr/>
          <p:nvPr/>
        </p:nvSpPr>
        <p:spPr>
          <a:xfrm rot="5400000">
            <a:off x="7346225" y="2428732"/>
            <a:ext cx="2330653" cy="874805"/>
          </a:xfrm>
          <a:prstGeom prst="bentArrow">
            <a:avLst>
              <a:gd name="adj1" fmla="val 25000"/>
              <a:gd name="adj2" fmla="val 22925"/>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18" name="Grupo 13"/>
          <p:cNvGrpSpPr/>
          <p:nvPr/>
        </p:nvGrpSpPr>
        <p:grpSpPr>
          <a:xfrm>
            <a:off x="294424" y="480748"/>
            <a:ext cx="7773721" cy="2888096"/>
            <a:chOff x="7826101" y="1564742"/>
            <a:chExt cx="7783249" cy="3017721"/>
          </a:xfrm>
        </p:grpSpPr>
        <p:pic>
          <p:nvPicPr>
            <p:cNvPr id="19"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6101" y="1564742"/>
              <a:ext cx="7783249" cy="2426181"/>
            </a:xfrm>
            <a:prstGeom prst="rect">
              <a:avLst/>
            </a:prstGeom>
            <a:solidFill>
              <a:schemeClr val="accent2"/>
            </a:solidFill>
          </p:spPr>
        </p:pic>
        <p:pic>
          <p:nvPicPr>
            <p:cNvPr id="20" name="Imagen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6101" y="4010306"/>
              <a:ext cx="4981327" cy="572157"/>
            </a:xfrm>
            <a:prstGeom prst="rect">
              <a:avLst/>
            </a:prstGeom>
            <a:solidFill>
              <a:schemeClr val="accent2"/>
            </a:solidFill>
          </p:spPr>
        </p:pic>
      </p:grpSp>
      <p:sp>
        <p:nvSpPr>
          <p:cNvPr id="21" name="Rectángulo 12"/>
          <p:cNvSpPr/>
          <p:nvPr/>
        </p:nvSpPr>
        <p:spPr>
          <a:xfrm>
            <a:off x="6376806" y="1717948"/>
            <a:ext cx="1723586"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15"/>
          <p:cNvSpPr/>
          <p:nvPr/>
        </p:nvSpPr>
        <p:spPr>
          <a:xfrm>
            <a:off x="6376806" y="2103388"/>
            <a:ext cx="1723586" cy="317500"/>
          </a:xfrm>
          <a:prstGeom prst="rect">
            <a:avLst/>
          </a:prstGeom>
          <a:noFill/>
          <a:ln w="38100">
            <a:solidFill>
              <a:srgbClr val="1F6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rotWithShape="1">
          <a:blip r:embed="rId6"/>
          <a:srcRect r="24940" b="34918"/>
          <a:stretch/>
        </p:blipFill>
        <p:spPr>
          <a:xfrm>
            <a:off x="323528" y="1984094"/>
            <a:ext cx="8511203" cy="35283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Flecha abajo 3"/>
          <p:cNvSpPr/>
          <p:nvPr/>
        </p:nvSpPr>
        <p:spPr>
          <a:xfrm>
            <a:off x="2699792" y="1541317"/>
            <a:ext cx="631215" cy="95157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6"/>
          <p:cNvSpPr txBox="1"/>
          <p:nvPr/>
        </p:nvSpPr>
        <p:spPr>
          <a:xfrm>
            <a:off x="346659" y="574472"/>
            <a:ext cx="8114720" cy="923330"/>
          </a:xfrm>
          <a:prstGeom prst="rect">
            <a:avLst/>
          </a:prstGeom>
          <a:noFill/>
        </p:spPr>
        <p:txBody>
          <a:bodyPr wrap="square" rtlCol="0">
            <a:spAutoFit/>
          </a:bodyPr>
          <a:lstStyle/>
          <a:p>
            <a:pPr algn="just"/>
            <a:r>
              <a:rPr lang="es-MX" sz="1800" dirty="0" smtClean="0">
                <a:latin typeface="Century Gothic" panose="020B0502020202020204" pitchFamily="34" charset="0"/>
              </a:rPr>
              <a:t>Después de llenar y completar la tabla, deberás subirla a SIPOT, para este efecto, regresa a la página de carga, localiza en el menú la opción “adjuntar formato” y da clic.</a:t>
            </a:r>
            <a:endParaRPr lang="es-MX" sz="1800"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a:blip r:embed="rId6"/>
          <a:stretch>
            <a:fillRect/>
          </a:stretch>
        </p:blipFill>
        <p:spPr>
          <a:xfrm>
            <a:off x="1979712" y="2180901"/>
            <a:ext cx="6061148" cy="39101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2"/>
          <p:cNvPicPr>
            <a:picLocks noChangeAspect="1"/>
          </p:cNvPicPr>
          <p:nvPr/>
        </p:nvPicPr>
        <p:blipFill>
          <a:blip r:embed="rId7"/>
          <a:stretch>
            <a:fillRect/>
          </a:stretch>
        </p:blipFill>
        <p:spPr>
          <a:xfrm>
            <a:off x="466750" y="2074868"/>
            <a:ext cx="2305050" cy="9940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CuadroTexto 4"/>
          <p:cNvSpPr txBox="1"/>
          <p:nvPr/>
        </p:nvSpPr>
        <p:spPr>
          <a:xfrm>
            <a:off x="307889" y="439504"/>
            <a:ext cx="8512583" cy="1477328"/>
          </a:xfrm>
          <a:prstGeom prst="rect">
            <a:avLst/>
          </a:prstGeom>
          <a:noFill/>
        </p:spPr>
        <p:txBody>
          <a:bodyPr wrap="square" rtlCol="0">
            <a:spAutoFit/>
          </a:bodyPr>
          <a:lstStyle/>
          <a:p>
            <a:pPr algn="just"/>
            <a:r>
              <a:rPr lang="es-MX" sz="1800" dirty="0" smtClean="0">
                <a:latin typeface="Century Gothic" panose="020B0502020202020204" pitchFamily="34" charset="0"/>
              </a:rPr>
              <a:t>En la siguiente ventana da clic en “adjuntar” y vincula el lugar en donde se encuentra guardado tu archivo. Posteriormente da clic en “acción” y en el menú desplegable selecciona “añadir registros” si tu información es nueva. Si se trata de una modificación a otra existente, selecciona “sustituir información”.</a:t>
            </a:r>
            <a:endParaRPr lang="es-MX" sz="1800" dirty="0">
              <a:latin typeface="Century Gothic" panose="020B0502020202020204" pitchFamily="34" charset="0"/>
            </a:endParaRPr>
          </a:p>
        </p:txBody>
      </p:sp>
      <p:sp>
        <p:nvSpPr>
          <p:cNvPr id="13" name="Flecha derecha 7"/>
          <p:cNvSpPr/>
          <p:nvPr/>
        </p:nvSpPr>
        <p:spPr>
          <a:xfrm>
            <a:off x="5975076" y="4635811"/>
            <a:ext cx="1728192" cy="596900"/>
          </a:xfrm>
          <a:prstGeom prst="rightArrow">
            <a:avLst/>
          </a:prstGeom>
          <a:solidFill>
            <a:srgbClr val="FF0000"/>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entury Gothic" panose="020B0502020202020204"/>
            </a:endParaRPr>
          </a:p>
        </p:txBody>
      </p:sp>
      <p:sp>
        <p:nvSpPr>
          <p:cNvPr id="15" name="Flecha derecha 8"/>
          <p:cNvSpPr/>
          <p:nvPr/>
        </p:nvSpPr>
        <p:spPr>
          <a:xfrm rot="10800000">
            <a:off x="2541139" y="5064347"/>
            <a:ext cx="1572049" cy="596900"/>
          </a:xfrm>
          <a:prstGeom prst="rightArrow">
            <a:avLst/>
          </a:prstGeom>
          <a:solidFill>
            <a:srgbClr val="FF0000"/>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white"/>
              </a:solidFill>
              <a:effectLst/>
              <a:uLnTx/>
              <a:uFillTx/>
              <a:latin typeface="Century Gothic" panose="020B0502020202020204"/>
            </a:endParaRPr>
          </a:p>
        </p:txBody>
      </p:sp>
      <p:sp>
        <p:nvSpPr>
          <p:cNvPr id="16" name="CuadroTexto 1"/>
          <p:cNvSpPr txBox="1"/>
          <p:nvPr/>
        </p:nvSpPr>
        <p:spPr>
          <a:xfrm>
            <a:off x="7713280" y="4657262"/>
            <a:ext cx="1440161" cy="553998"/>
          </a:xfrm>
          <a:prstGeom prst="rect">
            <a:avLst/>
          </a:prstGeom>
          <a:noFill/>
        </p:spPr>
        <p:txBody>
          <a:bodyPr wrap="square" rtlCol="0">
            <a:spAutoFit/>
          </a:bodyPr>
          <a:lstStyle/>
          <a:p>
            <a:r>
              <a:rPr lang="es-MX" sz="1500" dirty="0" smtClean="0">
                <a:latin typeface="Century Gothic" panose="020B0502020202020204" pitchFamily="34" charset="0"/>
              </a:rPr>
              <a:t>Nueva información</a:t>
            </a:r>
            <a:endParaRPr lang="es-MX" sz="1500" dirty="0">
              <a:latin typeface="Century Gothic" panose="020B0502020202020204" pitchFamily="34" charset="0"/>
            </a:endParaRPr>
          </a:p>
        </p:txBody>
      </p:sp>
      <p:sp>
        <p:nvSpPr>
          <p:cNvPr id="17" name="CuadroTexto 9"/>
          <p:cNvSpPr txBox="1"/>
          <p:nvPr/>
        </p:nvSpPr>
        <p:spPr>
          <a:xfrm>
            <a:off x="582342" y="5044337"/>
            <a:ext cx="2430283" cy="1015663"/>
          </a:xfrm>
          <a:prstGeom prst="rect">
            <a:avLst/>
          </a:prstGeom>
          <a:noFill/>
        </p:spPr>
        <p:txBody>
          <a:bodyPr wrap="square" rtlCol="0">
            <a:spAutoFit/>
          </a:bodyPr>
          <a:lstStyle/>
          <a:p>
            <a:r>
              <a:rPr lang="es-MX" sz="1500" dirty="0" smtClean="0">
                <a:latin typeface="Century Gothic" panose="020B0502020202020204" pitchFamily="34" charset="0"/>
              </a:rPr>
              <a:t>Para modificar información anteriormente cargada.</a:t>
            </a:r>
            <a:endParaRPr lang="es-MX" sz="1500"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a:blip r:embed="rId6"/>
          <a:stretch>
            <a:fillRect/>
          </a:stretch>
        </p:blipFill>
        <p:spPr>
          <a:xfrm>
            <a:off x="108176" y="1141077"/>
            <a:ext cx="2079445" cy="8967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2"/>
          <p:cNvPicPr>
            <a:picLocks noChangeAspect="1"/>
          </p:cNvPicPr>
          <p:nvPr/>
        </p:nvPicPr>
        <p:blipFill>
          <a:blip r:embed="rId7"/>
          <a:stretch>
            <a:fillRect/>
          </a:stretch>
        </p:blipFill>
        <p:spPr>
          <a:xfrm>
            <a:off x="2104293" y="2037874"/>
            <a:ext cx="6191254" cy="39941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Flecha derecha 4"/>
          <p:cNvSpPr/>
          <p:nvPr/>
        </p:nvSpPr>
        <p:spPr>
          <a:xfrm>
            <a:off x="2313172" y="4571320"/>
            <a:ext cx="1966038" cy="4917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48"/>
          </a:p>
        </p:txBody>
      </p:sp>
      <p:sp>
        <p:nvSpPr>
          <p:cNvPr id="13" name="CuadroTexto 1"/>
          <p:cNvSpPr txBox="1"/>
          <p:nvPr/>
        </p:nvSpPr>
        <p:spPr>
          <a:xfrm>
            <a:off x="2313172" y="1586132"/>
            <a:ext cx="6435292" cy="369332"/>
          </a:xfrm>
          <a:prstGeom prst="rect">
            <a:avLst/>
          </a:prstGeom>
          <a:noFill/>
        </p:spPr>
        <p:txBody>
          <a:bodyPr wrap="square" rtlCol="0">
            <a:spAutoFit/>
          </a:bodyPr>
          <a:lstStyle/>
          <a:p>
            <a:r>
              <a:rPr lang="es-MX" dirty="0" smtClean="0">
                <a:latin typeface="Century Gothic" panose="020B0502020202020204" pitchFamily="34" charset="0"/>
              </a:rPr>
              <a:t>Para añadir registros selecciona la opción</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a:blip r:embed="rId6"/>
          <a:stretch>
            <a:fillRect/>
          </a:stretch>
        </p:blipFill>
        <p:spPr>
          <a:xfrm>
            <a:off x="274008" y="244280"/>
            <a:ext cx="2079445" cy="8967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2"/>
          <p:cNvPicPr>
            <a:picLocks noChangeAspect="1"/>
          </p:cNvPicPr>
          <p:nvPr/>
        </p:nvPicPr>
        <p:blipFill>
          <a:blip r:embed="rId7"/>
          <a:stretch>
            <a:fillRect/>
          </a:stretch>
        </p:blipFill>
        <p:spPr>
          <a:xfrm>
            <a:off x="2270125" y="1141077"/>
            <a:ext cx="6191254" cy="39941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Flecha derecha 4"/>
          <p:cNvSpPr/>
          <p:nvPr/>
        </p:nvSpPr>
        <p:spPr>
          <a:xfrm>
            <a:off x="2458079" y="4072103"/>
            <a:ext cx="1966038" cy="4917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48"/>
          </a:p>
        </p:txBody>
      </p:sp>
      <p:sp>
        <p:nvSpPr>
          <p:cNvPr id="13" name="Rectángulo 1"/>
          <p:cNvSpPr/>
          <p:nvPr/>
        </p:nvSpPr>
        <p:spPr>
          <a:xfrm>
            <a:off x="705964" y="5281545"/>
            <a:ext cx="6674348" cy="646331"/>
          </a:xfrm>
          <a:prstGeom prst="rect">
            <a:avLst/>
          </a:prstGeom>
        </p:spPr>
        <p:txBody>
          <a:bodyPr wrap="square">
            <a:spAutoFit/>
          </a:bodyPr>
          <a:lstStyle/>
          <a:p>
            <a:r>
              <a:rPr lang="es-MX" dirty="0" smtClean="0">
                <a:latin typeface="Century Gothic" panose="020B0502020202020204" pitchFamily="34" charset="0"/>
              </a:rPr>
              <a:t>Recuerda que para </a:t>
            </a:r>
            <a:r>
              <a:rPr lang="es-MX" dirty="0">
                <a:latin typeface="Century Gothic" panose="020B0502020202020204" pitchFamily="34" charset="0"/>
              </a:rPr>
              <a:t>modificar información anteriormente </a:t>
            </a:r>
            <a:r>
              <a:rPr lang="es-MX" dirty="0" smtClean="0">
                <a:latin typeface="Century Gothic" panose="020B0502020202020204" pitchFamily="34" charset="0"/>
              </a:rPr>
              <a:t>cargada, debes utilizar la opción “sustituir información”</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a:blip r:embed="rId6"/>
          <a:stretch>
            <a:fillRect/>
          </a:stretch>
        </p:blipFill>
        <p:spPr>
          <a:xfrm>
            <a:off x="1833552" y="1934173"/>
            <a:ext cx="6515120" cy="42311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2"/>
          <p:cNvPicPr>
            <a:picLocks noChangeAspect="1"/>
          </p:cNvPicPr>
          <p:nvPr/>
        </p:nvPicPr>
        <p:blipFill>
          <a:blip r:embed="rId7"/>
          <a:stretch>
            <a:fillRect/>
          </a:stretch>
        </p:blipFill>
        <p:spPr>
          <a:xfrm>
            <a:off x="467544" y="1044284"/>
            <a:ext cx="2524125" cy="10885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CuadroTexto 4"/>
          <p:cNvSpPr txBox="1"/>
          <p:nvPr/>
        </p:nvSpPr>
        <p:spPr>
          <a:xfrm>
            <a:off x="467544" y="332656"/>
            <a:ext cx="8282125" cy="646331"/>
          </a:xfrm>
          <a:prstGeom prst="rect">
            <a:avLst/>
          </a:prstGeom>
          <a:noFill/>
        </p:spPr>
        <p:txBody>
          <a:bodyPr wrap="square" rtlCol="0">
            <a:spAutoFit/>
          </a:bodyPr>
          <a:lstStyle/>
          <a:p>
            <a:pPr algn="just"/>
            <a:r>
              <a:rPr lang="es-MX" sz="1800" dirty="0" smtClean="0">
                <a:latin typeface="Century Gothic" panose="020B0502020202020204" pitchFamily="34" charset="0"/>
              </a:rPr>
              <a:t>Selecciona el año al que corresponde la información, en este caso será 2016 y da clic en aceptar.</a:t>
            </a:r>
            <a:endParaRPr lang="es-MX" sz="1800"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15" name="Imagen 2"/>
          <p:cNvPicPr>
            <a:picLocks noChangeAspect="1"/>
          </p:cNvPicPr>
          <p:nvPr/>
        </p:nvPicPr>
        <p:blipFill>
          <a:blip r:embed="rId6"/>
          <a:stretch>
            <a:fillRect/>
          </a:stretch>
        </p:blipFill>
        <p:spPr>
          <a:xfrm>
            <a:off x="274944" y="1716033"/>
            <a:ext cx="7730387" cy="42150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Imagen 3"/>
          <p:cNvPicPr>
            <a:picLocks noChangeAspect="1"/>
          </p:cNvPicPr>
          <p:nvPr/>
        </p:nvPicPr>
        <p:blipFill>
          <a:blip r:embed="rId7"/>
          <a:stretch>
            <a:fillRect/>
          </a:stretch>
        </p:blipFill>
        <p:spPr>
          <a:xfrm>
            <a:off x="107504" y="1290877"/>
            <a:ext cx="1900091" cy="819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CuadroTexto 4"/>
          <p:cNvSpPr txBox="1"/>
          <p:nvPr/>
        </p:nvSpPr>
        <p:spPr>
          <a:xfrm>
            <a:off x="436421" y="454701"/>
            <a:ext cx="8384051" cy="646331"/>
          </a:xfrm>
          <a:prstGeom prst="rect">
            <a:avLst/>
          </a:prstGeom>
          <a:noFill/>
        </p:spPr>
        <p:txBody>
          <a:bodyPr wrap="square" rtlCol="0">
            <a:spAutoFit/>
          </a:bodyPr>
          <a:lstStyle/>
          <a:p>
            <a:pPr algn="just"/>
            <a:r>
              <a:rPr lang="es-MX" sz="1800" dirty="0" smtClean="0">
                <a:latin typeface="Century Gothic" panose="020B0502020202020204" pitchFamily="34" charset="0"/>
              </a:rPr>
              <a:t>En caso de que el sistema encuentre errores en el archivo, se indicarán en el recuadro de la parte inferior.</a:t>
            </a:r>
            <a:endParaRPr lang="es-MX" sz="1800" dirty="0">
              <a:latin typeface="Century Gothic" panose="020B0502020202020204" pitchFamily="34" charset="0"/>
            </a:endParaRPr>
          </a:p>
        </p:txBody>
      </p:sp>
      <p:sp>
        <p:nvSpPr>
          <p:cNvPr id="18" name="Rectángulo 1"/>
          <p:cNvSpPr/>
          <p:nvPr/>
        </p:nvSpPr>
        <p:spPr>
          <a:xfrm>
            <a:off x="394032" y="4095454"/>
            <a:ext cx="7615619" cy="13825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7"/>
          <p:cNvSpPr txBox="1"/>
          <p:nvPr/>
        </p:nvSpPr>
        <p:spPr>
          <a:xfrm>
            <a:off x="8084135" y="3864604"/>
            <a:ext cx="1069306" cy="1477328"/>
          </a:xfrm>
          <a:prstGeom prst="rect">
            <a:avLst/>
          </a:prstGeom>
          <a:noFill/>
        </p:spPr>
        <p:txBody>
          <a:bodyPr wrap="square" rtlCol="0">
            <a:spAutoFit/>
          </a:bodyPr>
          <a:lstStyle/>
          <a:p>
            <a:r>
              <a:rPr lang="es-MX" sz="1800" dirty="0" smtClean="0"/>
              <a:t>Reporte de errores encontrados</a:t>
            </a:r>
            <a:endParaRPr lang="es-MX" sz="1800" dirty="0"/>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sp>
        <p:nvSpPr>
          <p:cNvPr id="13" name="CuadroTexto 4"/>
          <p:cNvSpPr txBox="1"/>
          <p:nvPr/>
        </p:nvSpPr>
        <p:spPr>
          <a:xfrm>
            <a:off x="507482" y="404664"/>
            <a:ext cx="8240982" cy="646331"/>
          </a:xfrm>
          <a:prstGeom prst="rect">
            <a:avLst/>
          </a:prstGeom>
          <a:noFill/>
        </p:spPr>
        <p:txBody>
          <a:bodyPr wrap="square" rtlCol="0">
            <a:spAutoFit/>
          </a:bodyPr>
          <a:lstStyle/>
          <a:p>
            <a:pPr algn="just"/>
            <a:r>
              <a:rPr lang="es-MX" sz="1800" dirty="0" smtClean="0">
                <a:latin typeface="Century Gothic" panose="020B0502020202020204" pitchFamily="34" charset="0"/>
              </a:rPr>
              <a:t>En caso de que el sistema encuentre errores en el archivo, se indicarán en el recuadro de la parte inferior.</a:t>
            </a:r>
            <a:endParaRPr lang="es-MX" sz="1800" dirty="0">
              <a:latin typeface="Century Gothic" panose="020B0502020202020204" pitchFamily="34" charset="0"/>
            </a:endParaRPr>
          </a:p>
        </p:txBody>
      </p:sp>
      <p:sp>
        <p:nvSpPr>
          <p:cNvPr id="20" name="Cerrar llave 6"/>
          <p:cNvSpPr/>
          <p:nvPr/>
        </p:nvSpPr>
        <p:spPr>
          <a:xfrm>
            <a:off x="7788815" y="4086999"/>
            <a:ext cx="311369" cy="179726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CuadroTexto 7"/>
          <p:cNvSpPr txBox="1"/>
          <p:nvPr/>
        </p:nvSpPr>
        <p:spPr>
          <a:xfrm>
            <a:off x="8015700" y="4133213"/>
            <a:ext cx="1069306" cy="1477328"/>
          </a:xfrm>
          <a:prstGeom prst="rect">
            <a:avLst/>
          </a:prstGeom>
          <a:noFill/>
        </p:spPr>
        <p:txBody>
          <a:bodyPr wrap="square" rtlCol="0">
            <a:spAutoFit/>
          </a:bodyPr>
          <a:lstStyle/>
          <a:p>
            <a:r>
              <a:rPr lang="es-MX" sz="1800" dirty="0" smtClean="0"/>
              <a:t>Reporte de errores encontrados</a:t>
            </a:r>
            <a:endParaRPr lang="es-MX" sz="1800" dirty="0"/>
          </a:p>
        </p:txBody>
      </p:sp>
      <p:pic>
        <p:nvPicPr>
          <p:cNvPr id="22" name="Imagen 8"/>
          <p:cNvPicPr>
            <a:picLocks noChangeAspect="1"/>
          </p:cNvPicPr>
          <p:nvPr/>
        </p:nvPicPr>
        <p:blipFill>
          <a:blip r:embed="rId6"/>
          <a:stretch>
            <a:fillRect/>
          </a:stretch>
        </p:blipFill>
        <p:spPr>
          <a:xfrm>
            <a:off x="4543477" y="1276774"/>
            <a:ext cx="3245338" cy="2629201"/>
          </a:xfrm>
          <a:prstGeom prst="rect">
            <a:avLst/>
          </a:prstGeom>
          <a:ln>
            <a:noFill/>
          </a:ln>
          <a:effectLst>
            <a:outerShdw blurRad="292100" dist="139700" dir="2700000" algn="tl" rotWithShape="0">
              <a:srgbClr val="333333">
                <a:alpha val="65000"/>
              </a:srgbClr>
            </a:outerShdw>
          </a:effectLst>
        </p:spPr>
      </p:pic>
      <p:sp>
        <p:nvSpPr>
          <p:cNvPr id="23" name="CuadroTexto 14"/>
          <p:cNvSpPr txBox="1"/>
          <p:nvPr/>
        </p:nvSpPr>
        <p:spPr>
          <a:xfrm>
            <a:off x="1565716" y="1793788"/>
            <a:ext cx="2544983" cy="400238"/>
          </a:xfrm>
          <a:prstGeom prst="rect">
            <a:avLst/>
          </a:prstGeom>
          <a:noFill/>
        </p:spPr>
        <p:txBody>
          <a:bodyPr wrap="square" rtlCol="0">
            <a:spAutoFit/>
          </a:bodyPr>
          <a:lstStyle/>
          <a:p>
            <a:r>
              <a:rPr lang="es-MX" b="1" dirty="0" smtClean="0"/>
              <a:t>Tabla de Equivalencias</a:t>
            </a:r>
            <a:endParaRPr lang="es-MX" b="1" dirty="0"/>
          </a:p>
        </p:txBody>
      </p:sp>
      <p:pic>
        <p:nvPicPr>
          <p:cNvPr id="24" name="Imagen 15"/>
          <p:cNvPicPr>
            <a:picLocks noChangeAspect="1"/>
          </p:cNvPicPr>
          <p:nvPr/>
        </p:nvPicPr>
        <p:blipFill>
          <a:blip r:embed="rId7"/>
          <a:stretch>
            <a:fillRect/>
          </a:stretch>
        </p:blipFill>
        <p:spPr>
          <a:xfrm>
            <a:off x="180515" y="4125961"/>
            <a:ext cx="7703854" cy="1719347"/>
          </a:xfrm>
          <a:prstGeom prst="rect">
            <a:avLst/>
          </a:prstGeom>
        </p:spPr>
      </p:pic>
      <p:cxnSp>
        <p:nvCxnSpPr>
          <p:cNvPr id="25" name="Conector recto de flecha 10"/>
          <p:cNvCxnSpPr/>
          <p:nvPr/>
        </p:nvCxnSpPr>
        <p:spPr>
          <a:xfrm flipH="1">
            <a:off x="5479368" y="2110311"/>
            <a:ext cx="1359877" cy="2441995"/>
          </a:xfrm>
          <a:prstGeom prst="straightConnector1">
            <a:avLst/>
          </a:prstGeom>
          <a:ln w="76200">
            <a:solidFill>
              <a:srgbClr val="FF272F"/>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051785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13" name="Imagen 2"/>
          <p:cNvPicPr>
            <a:picLocks noChangeAspect="1"/>
          </p:cNvPicPr>
          <p:nvPr/>
        </p:nvPicPr>
        <p:blipFill>
          <a:blip r:embed="rId6"/>
          <a:stretch>
            <a:fillRect/>
          </a:stretch>
        </p:blipFill>
        <p:spPr>
          <a:xfrm>
            <a:off x="1949717" y="2026894"/>
            <a:ext cx="6597951" cy="3805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3"/>
          <p:cNvPicPr>
            <a:picLocks noChangeAspect="1"/>
          </p:cNvPicPr>
          <p:nvPr/>
        </p:nvPicPr>
        <p:blipFill>
          <a:blip r:embed="rId7"/>
          <a:stretch>
            <a:fillRect/>
          </a:stretch>
        </p:blipFill>
        <p:spPr>
          <a:xfrm>
            <a:off x="1227420" y="1656101"/>
            <a:ext cx="1719549" cy="7415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CuadroTexto 4"/>
          <p:cNvSpPr txBox="1"/>
          <p:nvPr/>
        </p:nvSpPr>
        <p:spPr>
          <a:xfrm>
            <a:off x="467702" y="514802"/>
            <a:ext cx="8280762" cy="646331"/>
          </a:xfrm>
          <a:prstGeom prst="rect">
            <a:avLst/>
          </a:prstGeom>
          <a:noFill/>
        </p:spPr>
        <p:txBody>
          <a:bodyPr wrap="square" rtlCol="0">
            <a:spAutoFit/>
          </a:bodyPr>
          <a:lstStyle/>
          <a:p>
            <a:pPr algn="just"/>
            <a:r>
              <a:rPr lang="es-MX" sz="1800" dirty="0" smtClean="0">
                <a:latin typeface="Century Gothic" panose="020B0502020202020204" pitchFamily="34" charset="0"/>
              </a:rPr>
              <a:t>Si fue cargado correctamente, el sistema te arrojará un acuse. Imprímelo y guárdalo como comprobante.</a:t>
            </a:r>
            <a:endParaRPr lang="es-MX" sz="1800"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CuadroTexto 12"/>
          <p:cNvSpPr txBox="1"/>
          <p:nvPr/>
        </p:nvSpPr>
        <p:spPr>
          <a:xfrm>
            <a:off x="446367" y="836712"/>
            <a:ext cx="8251266" cy="1074140"/>
          </a:xfrm>
          <a:prstGeom prst="rect">
            <a:avLst/>
          </a:prstGeom>
          <a:noFill/>
        </p:spPr>
        <p:txBody>
          <a:bodyPr wrap="square" rtlCol="0">
            <a:spAutoFit/>
          </a:bodyPr>
          <a:lstStyle/>
          <a:p>
            <a:pPr algn="just"/>
            <a:r>
              <a:rPr lang="es-MX" sz="1595" dirty="0">
                <a:latin typeface="Arial" panose="020B0604020202020204" pitchFamily="34" charset="0"/>
                <a:ea typeface="Verdana" panose="020B0604030504040204" pitchFamily="34" charset="0"/>
                <a:cs typeface="Arial" panose="020B0604020202020204" pitchFamily="34" charset="0"/>
              </a:rPr>
              <a:t>Este tipo de carga de información no se realiza en tiempo real, es un procedimiento en el que el archivo se almacena en el servidor (o repositorio) para su carga posterior mediante una fila de procesamiento. Si el archivo de carga presenta errores, el sistema enviará el listado de los mismos. </a:t>
            </a:r>
          </a:p>
        </p:txBody>
      </p:sp>
      <p:pic>
        <p:nvPicPr>
          <p:cNvPr id="4" name="Imagen 2"/>
          <p:cNvPicPr>
            <a:picLocks noChangeAspect="1"/>
          </p:cNvPicPr>
          <p:nvPr/>
        </p:nvPicPr>
        <p:blipFill>
          <a:blip r:embed="rId3"/>
          <a:stretch>
            <a:fillRect/>
          </a:stretch>
        </p:blipFill>
        <p:spPr>
          <a:xfrm>
            <a:off x="1256297" y="2140390"/>
            <a:ext cx="6853814" cy="3639771"/>
          </a:xfrm>
          <a:prstGeom prst="rect">
            <a:avLst/>
          </a:prstGeom>
        </p:spPr>
      </p:pic>
      <p:sp>
        <p:nvSpPr>
          <p:cNvPr id="5" name="Título 1"/>
          <p:cNvSpPr txBox="1">
            <a:spLocks/>
          </p:cNvSpPr>
          <p:nvPr/>
        </p:nvSpPr>
        <p:spPr>
          <a:xfrm>
            <a:off x="1678488" y="255568"/>
            <a:ext cx="7465512" cy="653152"/>
          </a:xfrm>
          <a:prstGeom prst="rect">
            <a:avLst/>
          </a:prstGeom>
        </p:spPr>
        <p:txBody>
          <a:bodyPr vert="horz" lIns="81013" tIns="40507" rIns="81013" bIns="40507"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2800" b="1" dirty="0">
                <a:latin typeface="Arial" panose="020B0604020202020204" pitchFamily="34" charset="0"/>
                <a:cs typeface="Arial" panose="020B0604020202020204" pitchFamily="34" charset="0"/>
              </a:rPr>
              <a:t>Carga de información por Lotes</a:t>
            </a:r>
          </a:p>
        </p:txBody>
      </p:sp>
    </p:spTree>
    <p:extLst>
      <p:ext uri="{BB962C8B-B14F-4D97-AF65-F5344CB8AC3E}">
        <p14:creationId xmlns:p14="http://schemas.microsoft.com/office/powerpoint/2010/main" val="3192873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27" name="Título 1"/>
          <p:cNvSpPr txBox="1">
            <a:spLocks/>
          </p:cNvSpPr>
          <p:nvPr/>
        </p:nvSpPr>
        <p:spPr>
          <a:xfrm>
            <a:off x="995882" y="20613"/>
            <a:ext cx="8148118" cy="1164292"/>
          </a:xfrm>
          <a:prstGeom prst="rect">
            <a:avLst/>
          </a:prstGeom>
        </p:spPr>
        <p:txBody>
          <a:bodyPr vert="horz" lIns="81013" tIns="40507" rIns="81013" bIns="40507"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2400" dirty="0">
                <a:latin typeface="Arial" panose="020B0604020202020204" pitchFamily="34" charset="0"/>
                <a:cs typeface="Arial" panose="020B0604020202020204" pitchFamily="34" charset="0"/>
              </a:rPr>
              <a:t>Estados con el mayor número de registros cargados</a:t>
            </a:r>
          </a:p>
        </p:txBody>
      </p:sp>
      <p:graphicFrame>
        <p:nvGraphicFramePr>
          <p:cNvPr id="28" name="Tabla 2"/>
          <p:cNvGraphicFramePr>
            <a:graphicFrameLocks noGrp="1"/>
          </p:cNvGraphicFramePr>
          <p:nvPr>
            <p:extLst>
              <p:ext uri="{D42A27DB-BD31-4B8C-83A1-F6EECF244321}">
                <p14:modId xmlns:p14="http://schemas.microsoft.com/office/powerpoint/2010/main" val="3963140331"/>
              </p:ext>
            </p:extLst>
          </p:nvPr>
        </p:nvGraphicFramePr>
        <p:xfrm>
          <a:off x="600346" y="983976"/>
          <a:ext cx="7943308" cy="4315373"/>
        </p:xfrm>
        <a:graphic>
          <a:graphicData uri="http://schemas.openxmlformats.org/drawingml/2006/table">
            <a:tbl>
              <a:tblPr firstRow="1" firstCol="1" bandRow="1">
                <a:tableStyleId>{E8034E78-7F5D-4C2E-B375-FC64B27BC917}</a:tableStyleId>
              </a:tblPr>
              <a:tblGrid>
                <a:gridCol w="2335264"/>
                <a:gridCol w="2883906"/>
                <a:gridCol w="2724138"/>
              </a:tblGrid>
              <a:tr h="749321">
                <a:tc>
                  <a:txBody>
                    <a:bodyPr/>
                    <a:lstStyle/>
                    <a:p>
                      <a:pPr algn="ctr">
                        <a:lnSpc>
                          <a:spcPct val="107000"/>
                        </a:lnSpc>
                        <a:spcAft>
                          <a:spcPts val="0"/>
                        </a:spcAft>
                      </a:pPr>
                      <a:r>
                        <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ESTADO</a:t>
                      </a: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lnSpc>
                          <a:spcPct val="107000"/>
                        </a:lnSpc>
                        <a:spcAft>
                          <a:spcPts val="0"/>
                        </a:spcAft>
                      </a:pPr>
                      <a:r>
                        <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 DE REGISTROS</a:t>
                      </a: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lnSpc>
                          <a:spcPct val="107000"/>
                        </a:lnSpc>
                        <a:spcAft>
                          <a:spcPts val="0"/>
                        </a:spcAft>
                      </a:pPr>
                      <a:r>
                        <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DE REGISTROS</a:t>
                      </a: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366183">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1</a:t>
                      </a:r>
                      <a:endPar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9,753,272</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59.53%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6183">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a:t>
                      </a:r>
                      <a:endPar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2,295,593</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6183">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3</a:t>
                      </a:r>
                      <a:endPar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1,297,593</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6183">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4</a:t>
                      </a:r>
                      <a:endPar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922,412</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6183">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5</a:t>
                      </a:r>
                      <a:endPar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552,212</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6183">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6</a:t>
                      </a:r>
                      <a:endPar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540,196</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749321">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7</a:t>
                      </a:r>
                      <a:endPar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265,499</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6183">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Total 32</a:t>
                      </a:r>
                      <a:r>
                        <a:rPr lang="es-MX" sz="19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Estados</a:t>
                      </a:r>
                      <a:endParaRPr lang="es-MX" sz="19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lnSpc>
                          <a:spcPct val="107000"/>
                        </a:lnSpc>
                        <a:spcAft>
                          <a:spcPts val="0"/>
                        </a:spcAft>
                      </a:pPr>
                      <a:r>
                        <a:rPr lang="es-MX" sz="2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16,383,868</a:t>
                      </a:r>
                      <a:endParaRPr lang="es-MX" sz="20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7000"/>
                        </a:lnSpc>
                        <a:spcAft>
                          <a:spcPts val="0"/>
                        </a:spcAft>
                      </a:pPr>
                      <a:r>
                        <a:rPr lang="es-MX" sz="2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100</a:t>
                      </a:r>
                      <a:r>
                        <a:rPr lang="es-MX" sz="2000" b="1"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s-MX" sz="20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462" marR="7246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29" name="CuadroTexto 28"/>
          <p:cNvSpPr txBox="1"/>
          <p:nvPr/>
        </p:nvSpPr>
        <p:spPr>
          <a:xfrm>
            <a:off x="600345" y="5373400"/>
            <a:ext cx="7772857" cy="369332"/>
          </a:xfrm>
          <a:prstGeom prst="rect">
            <a:avLst/>
          </a:prstGeom>
          <a:noFill/>
        </p:spPr>
        <p:txBody>
          <a:bodyPr wrap="square" rtlCol="0">
            <a:spAutoFit/>
          </a:bodyPr>
          <a:lstStyle/>
          <a:p>
            <a:r>
              <a:rPr lang="es-MX" dirty="0" smtClean="0"/>
              <a:t>Concentran mas del 95% de información cargada.</a:t>
            </a:r>
            <a:endParaRPr lang="es-MX" dirty="0"/>
          </a:p>
        </p:txBody>
      </p:sp>
    </p:spTree>
    <p:extLst>
      <p:ext uri="{BB962C8B-B14F-4D97-AF65-F5344CB8AC3E}">
        <p14:creationId xmlns:p14="http://schemas.microsoft.com/office/powerpoint/2010/main" val="27715676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CuadroTexto 12"/>
          <p:cNvSpPr txBox="1"/>
          <p:nvPr/>
        </p:nvSpPr>
        <p:spPr>
          <a:xfrm>
            <a:off x="467544" y="764704"/>
            <a:ext cx="7919131" cy="828688"/>
          </a:xfrm>
          <a:prstGeom prst="rect">
            <a:avLst/>
          </a:prstGeom>
          <a:noFill/>
        </p:spPr>
        <p:txBody>
          <a:bodyPr wrap="square" rtlCol="0">
            <a:spAutoFit/>
          </a:bodyPr>
          <a:lstStyle/>
          <a:p>
            <a:pPr algn="just"/>
            <a:r>
              <a:rPr lang="es-MX" sz="1595" dirty="0">
                <a:latin typeface="Arial" panose="020B0604020202020204" pitchFamily="34" charset="0"/>
                <a:ea typeface="Verdana" panose="020B0604030504040204" pitchFamily="34" charset="0"/>
                <a:cs typeface="Arial" panose="020B0604020202020204" pitchFamily="34" charset="0"/>
              </a:rPr>
              <a:t>Este tipo de carga no es afectado por la interrupción del servicio ya sea de la Plataforma o de Internet, y va reportando el estatus de avance en la carga de información </a:t>
            </a:r>
          </a:p>
        </p:txBody>
      </p:sp>
      <p:pic>
        <p:nvPicPr>
          <p:cNvPr id="4" name="Imagen 2"/>
          <p:cNvPicPr>
            <a:picLocks noChangeAspect="1"/>
          </p:cNvPicPr>
          <p:nvPr/>
        </p:nvPicPr>
        <p:blipFill>
          <a:blip r:embed="rId3"/>
          <a:stretch>
            <a:fillRect/>
          </a:stretch>
        </p:blipFill>
        <p:spPr>
          <a:xfrm>
            <a:off x="1077526" y="1678864"/>
            <a:ext cx="6978059" cy="4293049"/>
          </a:xfrm>
          <a:prstGeom prst="rect">
            <a:avLst/>
          </a:prstGeom>
        </p:spPr>
      </p:pic>
      <p:sp>
        <p:nvSpPr>
          <p:cNvPr id="5" name="Flecha abajo 3"/>
          <p:cNvSpPr/>
          <p:nvPr/>
        </p:nvSpPr>
        <p:spPr>
          <a:xfrm rot="16200000">
            <a:off x="571258" y="1978332"/>
            <a:ext cx="552099" cy="759527"/>
          </a:xfrm>
          <a:prstGeom prst="downArrow">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75" tIns="35888" rIns="71775" bIns="35888" numCol="1" spcCol="0" rtlCol="0" fromWordArt="0" anchor="ctr" anchorCtr="0" forceAA="0" compatLnSpc="1">
            <a:prstTxWarp prst="textNoShape">
              <a:avLst/>
            </a:prstTxWarp>
            <a:noAutofit/>
          </a:bodyPr>
          <a:lstStyle/>
          <a:p>
            <a:pPr algn="ctr"/>
            <a:endParaRPr lang="es-MX" sz="1413"/>
          </a:p>
        </p:txBody>
      </p:sp>
    </p:spTree>
    <p:extLst>
      <p:ext uri="{BB962C8B-B14F-4D97-AF65-F5344CB8AC3E}">
        <p14:creationId xmlns:p14="http://schemas.microsoft.com/office/powerpoint/2010/main" val="7985196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CuadroTexto 12"/>
          <p:cNvSpPr txBox="1"/>
          <p:nvPr/>
        </p:nvSpPr>
        <p:spPr>
          <a:xfrm>
            <a:off x="332084" y="908720"/>
            <a:ext cx="8479832" cy="583237"/>
          </a:xfrm>
          <a:prstGeom prst="rect">
            <a:avLst/>
          </a:prstGeom>
          <a:noFill/>
        </p:spPr>
        <p:txBody>
          <a:bodyPr wrap="square" rtlCol="0">
            <a:spAutoFit/>
          </a:bodyPr>
          <a:lstStyle/>
          <a:p>
            <a:pPr algn="just"/>
            <a:r>
              <a:rPr lang="es-MX" sz="1595" dirty="0">
                <a:latin typeface="Arial" panose="020B0604020202020204" pitchFamily="34" charset="0"/>
                <a:ea typeface="Verdana" panose="020B0604030504040204" pitchFamily="34" charset="0"/>
                <a:cs typeface="Arial" panose="020B0604020202020204" pitchFamily="34" charset="0"/>
              </a:rPr>
              <a:t>Se deberá de elegir el botón adjuntar, el cual desplegará el explorador de archivos, donde se tendrá que elegir el archivo a cargar.</a:t>
            </a:r>
          </a:p>
        </p:txBody>
      </p:sp>
      <p:pic>
        <p:nvPicPr>
          <p:cNvPr id="4" name="Imagen 1"/>
          <p:cNvPicPr>
            <a:picLocks noChangeAspect="1"/>
          </p:cNvPicPr>
          <p:nvPr/>
        </p:nvPicPr>
        <p:blipFill rotWithShape="1">
          <a:blip r:embed="rId3"/>
          <a:srcRect l="1088" t="3983" r="1088" b="3983"/>
          <a:stretch/>
        </p:blipFill>
        <p:spPr>
          <a:xfrm>
            <a:off x="1147582" y="1892374"/>
            <a:ext cx="5754360" cy="2007378"/>
          </a:xfrm>
          <a:prstGeom prst="rect">
            <a:avLst/>
          </a:prstGeom>
          <a:ln>
            <a:noFill/>
          </a:ln>
          <a:effectLst>
            <a:outerShdw blurRad="190500" algn="tl" rotWithShape="0">
              <a:srgbClr val="000000">
                <a:alpha val="70000"/>
              </a:srgbClr>
            </a:outerShdw>
          </a:effectLst>
        </p:spPr>
      </p:pic>
      <p:pic>
        <p:nvPicPr>
          <p:cNvPr id="5" name="Imagen 2"/>
          <p:cNvPicPr>
            <a:picLocks noChangeAspect="1"/>
          </p:cNvPicPr>
          <p:nvPr/>
        </p:nvPicPr>
        <p:blipFill>
          <a:blip r:embed="rId4"/>
          <a:stretch>
            <a:fillRect/>
          </a:stretch>
        </p:blipFill>
        <p:spPr>
          <a:xfrm>
            <a:off x="2638031" y="3418479"/>
            <a:ext cx="4741286" cy="2530801"/>
          </a:xfrm>
          <a:prstGeom prst="rect">
            <a:avLst/>
          </a:prstGeom>
          <a:ln>
            <a:noFill/>
          </a:ln>
          <a:effectLst>
            <a:outerShdw blurRad="190500" algn="tl" rotWithShape="0">
              <a:srgbClr val="000000">
                <a:alpha val="70000"/>
              </a:srgbClr>
            </a:outerShdw>
          </a:effectLst>
        </p:spPr>
      </p:pic>
      <p:sp>
        <p:nvSpPr>
          <p:cNvPr id="6" name="Flecha abajo 3"/>
          <p:cNvSpPr/>
          <p:nvPr/>
        </p:nvSpPr>
        <p:spPr>
          <a:xfrm>
            <a:off x="4694144" y="1635586"/>
            <a:ext cx="550417" cy="871269"/>
          </a:xfrm>
          <a:prstGeom prst="downArrow">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75" tIns="35888" rIns="71775" bIns="35888" numCol="1" spcCol="0" rtlCol="0" fromWordArt="0" anchor="ctr" anchorCtr="0" forceAA="0" compatLnSpc="1">
            <a:prstTxWarp prst="textNoShape">
              <a:avLst/>
            </a:prstTxWarp>
            <a:noAutofit/>
          </a:bodyPr>
          <a:lstStyle/>
          <a:p>
            <a:pPr algn="ctr"/>
            <a:endParaRPr lang="es-MX" sz="1413"/>
          </a:p>
        </p:txBody>
      </p:sp>
    </p:spTree>
    <p:extLst>
      <p:ext uri="{BB962C8B-B14F-4D97-AF65-F5344CB8AC3E}">
        <p14:creationId xmlns:p14="http://schemas.microsoft.com/office/powerpoint/2010/main" val="32972092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CuadroTexto 12"/>
          <p:cNvSpPr txBox="1"/>
          <p:nvPr/>
        </p:nvSpPr>
        <p:spPr>
          <a:xfrm>
            <a:off x="473527" y="908720"/>
            <a:ext cx="8196945" cy="583237"/>
          </a:xfrm>
          <a:prstGeom prst="rect">
            <a:avLst/>
          </a:prstGeom>
          <a:noFill/>
        </p:spPr>
        <p:txBody>
          <a:bodyPr wrap="square" rtlCol="0">
            <a:spAutoFit/>
          </a:bodyPr>
          <a:lstStyle/>
          <a:p>
            <a:pPr algn="just"/>
            <a:r>
              <a:rPr lang="es-MX" sz="1595" dirty="0">
                <a:latin typeface="Arial" panose="020B0604020202020204" pitchFamily="34" charset="0"/>
                <a:ea typeface="Verdana" panose="020B0604030504040204" pitchFamily="34" charset="0"/>
                <a:cs typeface="Arial" panose="020B0604020202020204" pitchFamily="34" charset="0"/>
              </a:rPr>
              <a:t>El siguiente paso es “Agregar el archivo de carga”, actividad que generará un aviso de carga exitosa al repositorio.</a:t>
            </a:r>
          </a:p>
        </p:txBody>
      </p:sp>
      <p:pic>
        <p:nvPicPr>
          <p:cNvPr id="4" name="Imagen 1"/>
          <p:cNvPicPr>
            <a:picLocks noChangeAspect="1"/>
          </p:cNvPicPr>
          <p:nvPr/>
        </p:nvPicPr>
        <p:blipFill rotWithShape="1">
          <a:blip r:embed="rId3"/>
          <a:srcRect l="806" t="2632"/>
          <a:stretch/>
        </p:blipFill>
        <p:spPr>
          <a:xfrm>
            <a:off x="427974" y="2480319"/>
            <a:ext cx="7108315" cy="2961316"/>
          </a:xfrm>
          <a:prstGeom prst="rect">
            <a:avLst/>
          </a:prstGeom>
          <a:ln>
            <a:noFill/>
          </a:ln>
          <a:effectLst>
            <a:outerShdw blurRad="190500" algn="tl" rotWithShape="0">
              <a:srgbClr val="000000">
                <a:alpha val="70000"/>
              </a:srgbClr>
            </a:outerShdw>
          </a:effectLst>
        </p:spPr>
      </p:pic>
      <p:pic>
        <p:nvPicPr>
          <p:cNvPr id="5" name="Imagen 2"/>
          <p:cNvPicPr>
            <a:picLocks noChangeAspect="1"/>
          </p:cNvPicPr>
          <p:nvPr/>
        </p:nvPicPr>
        <p:blipFill rotWithShape="1">
          <a:blip r:embed="rId4"/>
          <a:srcRect l="1943" t="6556" r="2829" b="12707"/>
          <a:stretch/>
        </p:blipFill>
        <p:spPr>
          <a:xfrm>
            <a:off x="6290463" y="1778930"/>
            <a:ext cx="2491651" cy="621747"/>
          </a:xfrm>
          <a:prstGeom prst="rect">
            <a:avLst/>
          </a:prstGeom>
          <a:ln>
            <a:noFill/>
          </a:ln>
          <a:effectLst>
            <a:outerShdw blurRad="190500" algn="tl" rotWithShape="0">
              <a:srgbClr val="000000">
                <a:alpha val="70000"/>
              </a:srgbClr>
            </a:outerShdw>
          </a:effectLst>
        </p:spPr>
      </p:pic>
      <p:sp>
        <p:nvSpPr>
          <p:cNvPr id="6" name="Flecha abajo 9"/>
          <p:cNvSpPr/>
          <p:nvPr/>
        </p:nvSpPr>
        <p:spPr>
          <a:xfrm>
            <a:off x="5131672" y="2430774"/>
            <a:ext cx="559351" cy="759527"/>
          </a:xfrm>
          <a:prstGeom prst="downArrow">
            <a:avLst/>
          </a:prstGeom>
          <a:solidFill>
            <a:srgbClr val="D60093"/>
          </a:solid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75" tIns="35888" rIns="71775" bIns="35888" numCol="1" spcCol="0" rtlCol="0" fromWordArt="0" anchor="ctr" anchorCtr="0" forceAA="0" compatLnSpc="1">
            <a:prstTxWarp prst="textNoShape">
              <a:avLst/>
            </a:prstTxWarp>
            <a:noAutofit/>
          </a:bodyPr>
          <a:lstStyle/>
          <a:p>
            <a:pPr algn="ctr"/>
            <a:endParaRPr lang="es-MX" sz="1413"/>
          </a:p>
        </p:txBody>
      </p:sp>
      <p:cxnSp>
        <p:nvCxnSpPr>
          <p:cNvPr id="7" name="Conector recto 6"/>
          <p:cNvCxnSpPr/>
          <p:nvPr/>
        </p:nvCxnSpPr>
        <p:spPr>
          <a:xfrm flipV="1">
            <a:off x="7229964" y="2400677"/>
            <a:ext cx="1552150" cy="962662"/>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8" name="Conector recto 13"/>
          <p:cNvCxnSpPr/>
          <p:nvPr/>
        </p:nvCxnSpPr>
        <p:spPr>
          <a:xfrm flipH="1" flipV="1">
            <a:off x="6299195" y="2400677"/>
            <a:ext cx="930769" cy="962662"/>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sp>
        <p:nvSpPr>
          <p:cNvPr id="13" name="Rectángulo 11"/>
          <p:cNvSpPr/>
          <p:nvPr/>
        </p:nvSpPr>
        <p:spPr>
          <a:xfrm>
            <a:off x="6290463" y="1778929"/>
            <a:ext cx="2491652" cy="621747"/>
          </a:xfrm>
          <a:prstGeom prst="rect">
            <a:avLst/>
          </a:prstGeom>
          <a:ln w="57150">
            <a:solidFill>
              <a:srgbClr val="D600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12241432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CuadroTexto 12"/>
          <p:cNvSpPr txBox="1"/>
          <p:nvPr/>
        </p:nvSpPr>
        <p:spPr>
          <a:xfrm>
            <a:off x="338141" y="908720"/>
            <a:ext cx="8467717" cy="583237"/>
          </a:xfrm>
          <a:prstGeom prst="rect">
            <a:avLst/>
          </a:prstGeom>
          <a:noFill/>
        </p:spPr>
        <p:txBody>
          <a:bodyPr wrap="square" rtlCol="0">
            <a:spAutoFit/>
          </a:bodyPr>
          <a:lstStyle/>
          <a:p>
            <a:pPr algn="just"/>
            <a:r>
              <a:rPr lang="es-MX" sz="1595" dirty="0">
                <a:latin typeface="Arial" panose="020B0604020202020204" pitchFamily="34" charset="0"/>
                <a:ea typeface="Verdana" panose="020B0604030504040204" pitchFamily="34" charset="0"/>
                <a:cs typeface="Arial" panose="020B0604020202020204" pitchFamily="34" charset="0"/>
              </a:rPr>
              <a:t>Finalmente habrá que especificar cual es la acción que se va a realizar (agregar registros o sustituir información) y el año de la información que se está cargando.</a:t>
            </a:r>
          </a:p>
        </p:txBody>
      </p:sp>
      <p:pic>
        <p:nvPicPr>
          <p:cNvPr id="4" name="Imagen 10"/>
          <p:cNvPicPr>
            <a:picLocks noChangeAspect="1"/>
          </p:cNvPicPr>
          <p:nvPr/>
        </p:nvPicPr>
        <p:blipFill rotWithShape="1">
          <a:blip r:embed="rId3"/>
          <a:srcRect l="3761"/>
          <a:stretch/>
        </p:blipFill>
        <p:spPr>
          <a:xfrm>
            <a:off x="3881785" y="1717880"/>
            <a:ext cx="3248552" cy="1936872"/>
          </a:xfrm>
          <a:prstGeom prst="rect">
            <a:avLst/>
          </a:prstGeom>
        </p:spPr>
      </p:pic>
      <p:pic>
        <p:nvPicPr>
          <p:cNvPr id="5" name="Imagen 8"/>
          <p:cNvPicPr>
            <a:picLocks noChangeAspect="1"/>
          </p:cNvPicPr>
          <p:nvPr/>
        </p:nvPicPr>
        <p:blipFill>
          <a:blip r:embed="rId4"/>
          <a:stretch>
            <a:fillRect/>
          </a:stretch>
        </p:blipFill>
        <p:spPr>
          <a:xfrm>
            <a:off x="1141165" y="3799519"/>
            <a:ext cx="6094717" cy="1933737"/>
          </a:xfrm>
          <a:prstGeom prst="rect">
            <a:avLst/>
          </a:prstGeom>
        </p:spPr>
      </p:pic>
      <p:sp>
        <p:nvSpPr>
          <p:cNvPr id="6" name="Rectángulo 12"/>
          <p:cNvSpPr/>
          <p:nvPr/>
        </p:nvSpPr>
        <p:spPr>
          <a:xfrm>
            <a:off x="1213173" y="4236565"/>
            <a:ext cx="943127" cy="791315"/>
          </a:xfrm>
          <a:prstGeom prst="rect">
            <a:avLst/>
          </a:prstGeom>
          <a:no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75" tIns="35888" rIns="71775" bIns="35888" numCol="1" spcCol="0" rtlCol="0" fromWordArt="0" anchor="ctr" anchorCtr="0" forceAA="0" compatLnSpc="1">
            <a:prstTxWarp prst="textNoShape">
              <a:avLst/>
            </a:prstTxWarp>
            <a:noAutofit/>
          </a:bodyPr>
          <a:lstStyle/>
          <a:p>
            <a:pPr algn="ctr"/>
            <a:endParaRPr lang="es-MX" sz="1413"/>
          </a:p>
        </p:txBody>
      </p:sp>
      <p:cxnSp>
        <p:nvCxnSpPr>
          <p:cNvPr id="7" name="Conector recto 16"/>
          <p:cNvCxnSpPr/>
          <p:nvPr/>
        </p:nvCxnSpPr>
        <p:spPr>
          <a:xfrm flipV="1">
            <a:off x="2152582" y="3627176"/>
            <a:ext cx="5155722" cy="1400704"/>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8" name="Conector recto 18"/>
          <p:cNvCxnSpPr/>
          <p:nvPr/>
        </p:nvCxnSpPr>
        <p:spPr>
          <a:xfrm flipV="1">
            <a:off x="1281751" y="1717879"/>
            <a:ext cx="2600032" cy="2518686"/>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sp>
        <p:nvSpPr>
          <p:cNvPr id="9" name="Flecha abajo 9"/>
          <p:cNvSpPr/>
          <p:nvPr/>
        </p:nvSpPr>
        <p:spPr>
          <a:xfrm rot="16200000" flipV="1">
            <a:off x="2859147" y="4533567"/>
            <a:ext cx="605274" cy="2010968"/>
          </a:xfrm>
          <a:prstGeom prst="downArrow">
            <a:avLst/>
          </a:prstGeom>
          <a:solidFill>
            <a:srgbClr val="D60093"/>
          </a:solid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75" tIns="35888" rIns="71775" bIns="35888" numCol="1" spcCol="0" rtlCol="0" fromWordArt="0" anchor="ctr" anchorCtr="0" forceAA="0" compatLnSpc="1">
            <a:prstTxWarp prst="textNoShape">
              <a:avLst/>
            </a:prstTxWarp>
            <a:noAutofit/>
          </a:bodyPr>
          <a:lstStyle/>
          <a:p>
            <a:pPr algn="ctr"/>
            <a:endParaRPr lang="es-MX" sz="1413"/>
          </a:p>
        </p:txBody>
      </p:sp>
      <p:sp>
        <p:nvSpPr>
          <p:cNvPr id="13" name="Rectángulo 11"/>
          <p:cNvSpPr/>
          <p:nvPr/>
        </p:nvSpPr>
        <p:spPr>
          <a:xfrm>
            <a:off x="3842848" y="1712109"/>
            <a:ext cx="3465456" cy="1936873"/>
          </a:xfrm>
          <a:prstGeom prst="rect">
            <a:avLst/>
          </a:prstGeom>
          <a:ln w="57150">
            <a:solidFill>
              <a:srgbClr val="D600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6427442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CuadroTexto 12"/>
          <p:cNvSpPr txBox="1"/>
          <p:nvPr/>
        </p:nvSpPr>
        <p:spPr>
          <a:xfrm>
            <a:off x="363031" y="915366"/>
            <a:ext cx="7976708" cy="337785"/>
          </a:xfrm>
          <a:prstGeom prst="rect">
            <a:avLst/>
          </a:prstGeom>
          <a:noFill/>
        </p:spPr>
        <p:txBody>
          <a:bodyPr wrap="square" rtlCol="0">
            <a:spAutoFit/>
          </a:bodyPr>
          <a:lstStyle/>
          <a:p>
            <a:pPr algn="just"/>
            <a:r>
              <a:rPr lang="es-MX" sz="1595" dirty="0">
                <a:latin typeface="Arial" panose="020B0604020202020204" pitchFamily="34" charset="0"/>
                <a:ea typeface="Verdana" panose="020B0604030504040204" pitchFamily="34" charset="0"/>
                <a:cs typeface="Arial" panose="020B0604020202020204" pitchFamily="34" charset="0"/>
              </a:rPr>
              <a:t>Acuse de carga del archivo en el servidor.</a:t>
            </a:r>
          </a:p>
        </p:txBody>
      </p:sp>
      <p:pic>
        <p:nvPicPr>
          <p:cNvPr id="4" name="Imagen 3"/>
          <p:cNvPicPr>
            <a:picLocks noChangeAspect="1"/>
          </p:cNvPicPr>
          <p:nvPr/>
        </p:nvPicPr>
        <p:blipFill>
          <a:blip r:embed="rId3"/>
          <a:stretch>
            <a:fillRect/>
          </a:stretch>
        </p:blipFill>
        <p:spPr>
          <a:xfrm>
            <a:off x="745300" y="1556792"/>
            <a:ext cx="7653399" cy="39548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05608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pic>
        <p:nvPicPr>
          <p:cNvPr id="3" name="Imagen 8"/>
          <p:cNvPicPr>
            <a:picLocks noChangeAspect="1"/>
          </p:cNvPicPr>
          <p:nvPr/>
        </p:nvPicPr>
        <p:blipFill>
          <a:blip r:embed="rId3"/>
          <a:stretch>
            <a:fillRect/>
          </a:stretch>
        </p:blipFill>
        <p:spPr>
          <a:xfrm>
            <a:off x="766323" y="1678000"/>
            <a:ext cx="7675308" cy="2940216"/>
          </a:xfrm>
          <a:prstGeom prst="rect">
            <a:avLst/>
          </a:prstGeom>
          <a:ln>
            <a:noFill/>
          </a:ln>
          <a:effectLst>
            <a:outerShdw blurRad="190500" algn="tl" rotWithShape="0">
              <a:srgbClr val="000000">
                <a:alpha val="70000"/>
              </a:srgbClr>
            </a:outerShdw>
          </a:effectLst>
        </p:spPr>
      </p:pic>
      <p:sp>
        <p:nvSpPr>
          <p:cNvPr id="4" name="Flecha arriba 9"/>
          <p:cNvSpPr/>
          <p:nvPr/>
        </p:nvSpPr>
        <p:spPr>
          <a:xfrm>
            <a:off x="6516216" y="4005064"/>
            <a:ext cx="498523" cy="1226304"/>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95"/>
          </a:p>
        </p:txBody>
      </p:sp>
    </p:spTree>
    <p:extLst>
      <p:ext uri="{BB962C8B-B14F-4D97-AF65-F5344CB8AC3E}">
        <p14:creationId xmlns:p14="http://schemas.microsoft.com/office/powerpoint/2010/main" val="42294510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pic>
        <p:nvPicPr>
          <p:cNvPr id="3" name="Imagen 8"/>
          <p:cNvPicPr>
            <a:picLocks noChangeAspect="1"/>
          </p:cNvPicPr>
          <p:nvPr/>
        </p:nvPicPr>
        <p:blipFill>
          <a:blip r:embed="rId3"/>
          <a:stretch>
            <a:fillRect/>
          </a:stretch>
        </p:blipFill>
        <p:spPr>
          <a:xfrm>
            <a:off x="611560" y="1645096"/>
            <a:ext cx="7992888" cy="2993133"/>
          </a:xfrm>
          <a:prstGeom prst="rect">
            <a:avLst/>
          </a:prstGeom>
          <a:ln>
            <a:noFill/>
          </a:ln>
          <a:effectLst>
            <a:outerShdw blurRad="190500" algn="tl" rotWithShape="0">
              <a:srgbClr val="000000">
                <a:alpha val="70000"/>
              </a:srgbClr>
            </a:outerShdw>
          </a:effectLst>
        </p:spPr>
      </p:pic>
      <p:sp>
        <p:nvSpPr>
          <p:cNvPr id="4" name="Flecha arriba 9"/>
          <p:cNvSpPr/>
          <p:nvPr/>
        </p:nvSpPr>
        <p:spPr>
          <a:xfrm>
            <a:off x="6682243" y="3284984"/>
            <a:ext cx="625916" cy="1997400"/>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95"/>
          </a:p>
        </p:txBody>
      </p:sp>
      <p:sp>
        <p:nvSpPr>
          <p:cNvPr id="5" name="Flecha arriba 9"/>
          <p:cNvSpPr/>
          <p:nvPr/>
        </p:nvSpPr>
        <p:spPr>
          <a:xfrm rot="2303130">
            <a:off x="7347743" y="3327217"/>
            <a:ext cx="343930" cy="1552543"/>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95"/>
          </a:p>
        </p:txBody>
      </p:sp>
    </p:spTree>
    <p:extLst>
      <p:ext uri="{BB962C8B-B14F-4D97-AF65-F5344CB8AC3E}">
        <p14:creationId xmlns:p14="http://schemas.microsoft.com/office/powerpoint/2010/main" val="22584993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pic>
        <p:nvPicPr>
          <p:cNvPr id="3" name="Imagen 3"/>
          <p:cNvPicPr>
            <a:picLocks noChangeAspect="1"/>
          </p:cNvPicPr>
          <p:nvPr/>
        </p:nvPicPr>
        <p:blipFill rotWithShape="1">
          <a:blip r:embed="rId3"/>
          <a:srcRect l="207" t="-10611" r="-207" b="42547"/>
          <a:stretch/>
        </p:blipFill>
        <p:spPr>
          <a:xfrm>
            <a:off x="1003613" y="0"/>
            <a:ext cx="7136773" cy="2844809"/>
          </a:xfrm>
          <a:prstGeom prst="rect">
            <a:avLst/>
          </a:prstGeom>
        </p:spPr>
      </p:pic>
      <p:graphicFrame>
        <p:nvGraphicFramePr>
          <p:cNvPr id="4" name="5 Diagrama"/>
          <p:cNvGraphicFramePr/>
          <p:nvPr>
            <p:extLst>
              <p:ext uri="{D42A27DB-BD31-4B8C-83A1-F6EECF244321}">
                <p14:modId xmlns:p14="http://schemas.microsoft.com/office/powerpoint/2010/main" val="2231769231"/>
              </p:ext>
            </p:extLst>
          </p:nvPr>
        </p:nvGraphicFramePr>
        <p:xfrm>
          <a:off x="393291" y="3130433"/>
          <a:ext cx="8139150" cy="2802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54743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pic>
        <p:nvPicPr>
          <p:cNvPr id="3" name="Imagen 6"/>
          <p:cNvPicPr>
            <a:picLocks noChangeAspect="1"/>
          </p:cNvPicPr>
          <p:nvPr/>
        </p:nvPicPr>
        <p:blipFill>
          <a:blip r:embed="rId3"/>
          <a:stretch>
            <a:fillRect/>
          </a:stretch>
        </p:blipFill>
        <p:spPr>
          <a:xfrm>
            <a:off x="460853" y="2002444"/>
            <a:ext cx="8222293" cy="2278437"/>
          </a:xfrm>
          <a:prstGeom prst="rect">
            <a:avLst/>
          </a:prstGeom>
        </p:spPr>
      </p:pic>
      <p:sp>
        <p:nvSpPr>
          <p:cNvPr id="4" name="Flecha arriba 9"/>
          <p:cNvSpPr/>
          <p:nvPr/>
        </p:nvSpPr>
        <p:spPr>
          <a:xfrm>
            <a:off x="6653541" y="3126530"/>
            <a:ext cx="498603" cy="2548321"/>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95"/>
          </a:p>
        </p:txBody>
      </p:sp>
      <p:sp>
        <p:nvSpPr>
          <p:cNvPr id="5" name="Flecha arriba 9"/>
          <p:cNvSpPr/>
          <p:nvPr/>
        </p:nvSpPr>
        <p:spPr>
          <a:xfrm rot="2431153">
            <a:off x="7302617" y="3043451"/>
            <a:ext cx="308399" cy="1528394"/>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95"/>
          </a:p>
        </p:txBody>
      </p:sp>
    </p:spTree>
    <p:extLst>
      <p:ext uri="{BB962C8B-B14F-4D97-AF65-F5344CB8AC3E}">
        <p14:creationId xmlns:p14="http://schemas.microsoft.com/office/powerpoint/2010/main" val="11548189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CuadroTexto 12"/>
          <p:cNvSpPr txBox="1"/>
          <p:nvPr/>
        </p:nvSpPr>
        <p:spPr>
          <a:xfrm>
            <a:off x="476945" y="764704"/>
            <a:ext cx="8190110" cy="583237"/>
          </a:xfrm>
          <a:prstGeom prst="rect">
            <a:avLst/>
          </a:prstGeom>
          <a:noFill/>
        </p:spPr>
        <p:txBody>
          <a:bodyPr wrap="square" rtlCol="0">
            <a:spAutoFit/>
          </a:bodyPr>
          <a:lstStyle/>
          <a:p>
            <a:pPr algn="just"/>
            <a:r>
              <a:rPr lang="es-MX" sz="1595" dirty="0">
                <a:latin typeface="Arial" panose="020B0604020202020204" pitchFamily="34" charset="0"/>
                <a:ea typeface="Verdana" panose="020B0604030504040204" pitchFamily="34" charset="0"/>
                <a:cs typeface="Arial" panose="020B0604020202020204" pitchFamily="34" charset="0"/>
              </a:rPr>
              <a:t>Al cargar la información el sistema mandará un acuse de carga por lotes, el cual cuenta entre otros datos, con el número de registros cargados. </a:t>
            </a:r>
          </a:p>
        </p:txBody>
      </p:sp>
      <p:pic>
        <p:nvPicPr>
          <p:cNvPr id="4" name="Imagen 3"/>
          <p:cNvPicPr>
            <a:picLocks noChangeAspect="1"/>
          </p:cNvPicPr>
          <p:nvPr/>
        </p:nvPicPr>
        <p:blipFill>
          <a:blip r:embed="rId3"/>
          <a:stretch>
            <a:fillRect/>
          </a:stretch>
        </p:blipFill>
        <p:spPr>
          <a:xfrm>
            <a:off x="1671558" y="1556792"/>
            <a:ext cx="5500573" cy="4106665"/>
          </a:xfrm>
          <a:prstGeom prst="rect">
            <a:avLst/>
          </a:prstGeom>
        </p:spPr>
      </p:pic>
      <p:sp>
        <p:nvSpPr>
          <p:cNvPr id="6" name="5 Flecha abajo"/>
          <p:cNvSpPr/>
          <p:nvPr/>
        </p:nvSpPr>
        <p:spPr>
          <a:xfrm rot="16200000">
            <a:off x="1232139" y="4512196"/>
            <a:ext cx="341427" cy="824900"/>
          </a:xfrm>
          <a:prstGeom prst="downArrow">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13"/>
          </a:p>
        </p:txBody>
      </p:sp>
    </p:spTree>
    <p:extLst>
      <p:ext uri="{BB962C8B-B14F-4D97-AF65-F5344CB8AC3E}">
        <p14:creationId xmlns:p14="http://schemas.microsoft.com/office/powerpoint/2010/main" val="3288659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graphicFrame>
        <p:nvGraphicFramePr>
          <p:cNvPr id="9" name="Tabla 1"/>
          <p:cNvGraphicFramePr>
            <a:graphicFrameLocks noGrp="1"/>
          </p:cNvGraphicFramePr>
          <p:nvPr>
            <p:extLst>
              <p:ext uri="{D42A27DB-BD31-4B8C-83A1-F6EECF244321}">
                <p14:modId xmlns:p14="http://schemas.microsoft.com/office/powerpoint/2010/main" val="2143761259"/>
              </p:ext>
            </p:extLst>
          </p:nvPr>
        </p:nvGraphicFramePr>
        <p:xfrm>
          <a:off x="2175042" y="1052735"/>
          <a:ext cx="4793915" cy="4791911"/>
        </p:xfrm>
        <a:graphic>
          <a:graphicData uri="http://schemas.openxmlformats.org/drawingml/2006/table">
            <a:tbl>
              <a:tblPr firstRow="1" firstCol="1" bandRow="1">
                <a:tableStyleId>{21E4AEA4-8DFA-4A89-87EB-49C32662AFE0}</a:tableStyleId>
              </a:tblPr>
              <a:tblGrid>
                <a:gridCol w="2293096"/>
                <a:gridCol w="2500819"/>
              </a:tblGrid>
              <a:tr h="1152129">
                <a:tc>
                  <a:txBody>
                    <a:bodyPr/>
                    <a:lstStyle/>
                    <a:p>
                      <a:pPr algn="ctr">
                        <a:lnSpc>
                          <a:spcPct val="107000"/>
                        </a:lnSpc>
                        <a:spcAft>
                          <a:spcPts val="0"/>
                        </a:spcAft>
                      </a:pPr>
                      <a:r>
                        <a:rPr lang="es-MX" sz="3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ESTADO</a:t>
                      </a: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s-MX"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 DE REGISTROS</a:t>
                      </a: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r>
              <a:tr h="365279">
                <a:tc>
                  <a:txBody>
                    <a:bodyPr/>
                    <a:lstStyle/>
                    <a:p>
                      <a:pPr algn="ctr">
                        <a:lnSpc>
                          <a:spcPct val="107000"/>
                        </a:lnSpc>
                        <a:spcAft>
                          <a:spcPts val="0"/>
                        </a:spcAft>
                      </a:pPr>
                      <a:r>
                        <a:rPr lang="es-MX" sz="19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1</a:t>
                      </a:r>
                      <a:endParaRPr lang="es-MX" sz="30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65279">
                <a:tc>
                  <a:txBody>
                    <a:bodyPr/>
                    <a:lstStyle/>
                    <a:p>
                      <a:pPr algn="ctr">
                        <a:lnSpc>
                          <a:spcPct val="107000"/>
                        </a:lnSpc>
                        <a:spcAft>
                          <a:spcPts val="0"/>
                        </a:spcAft>
                      </a:pPr>
                      <a:r>
                        <a:rPr lang="es-MX" sz="19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a:t>
                      </a:r>
                      <a:endParaRPr lang="es-MX" sz="30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12</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65279">
                <a:tc>
                  <a:txBody>
                    <a:bodyPr/>
                    <a:lstStyle/>
                    <a:p>
                      <a:pPr algn="ctr">
                        <a:lnSpc>
                          <a:spcPct val="107000"/>
                        </a:lnSpc>
                        <a:spcAft>
                          <a:spcPts val="0"/>
                        </a:spcAft>
                      </a:pPr>
                      <a:r>
                        <a:rPr lang="es-MX" sz="19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3</a:t>
                      </a:r>
                      <a:endParaRPr lang="es-MX" sz="30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24</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65279">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4</a:t>
                      </a:r>
                      <a:endParaRPr lang="es-MX" sz="3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35</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65279">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5</a:t>
                      </a:r>
                      <a:endParaRPr lang="es-MX" sz="3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60</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65279">
                <a:tc>
                  <a:txBody>
                    <a:bodyPr/>
                    <a:lstStyle/>
                    <a:p>
                      <a:pPr algn="ctr">
                        <a:lnSpc>
                          <a:spcPct val="107000"/>
                        </a:lnSpc>
                        <a:spcAft>
                          <a:spcPts val="0"/>
                        </a:spcAft>
                      </a:pPr>
                      <a:r>
                        <a:rPr lang="es-MX" sz="19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Puebla</a:t>
                      </a:r>
                      <a:endParaRPr lang="es-MX" sz="300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107</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65279">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7</a:t>
                      </a:r>
                      <a:endParaRPr lang="es-MX" sz="3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128</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65279">
                <a:tc>
                  <a:txBody>
                    <a:bodyPr/>
                    <a:lstStyle/>
                    <a:p>
                      <a:pPr algn="ctr">
                        <a:lnSpc>
                          <a:spcPct val="107000"/>
                        </a:lnSpc>
                        <a:spcAft>
                          <a:spcPts val="0"/>
                        </a:spcAft>
                      </a:pPr>
                      <a:r>
                        <a:rPr lang="es-MX" sz="19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8</a:t>
                      </a:r>
                      <a:endParaRPr lang="es-MX" sz="3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fontAlgn="t"/>
                      <a:r>
                        <a:rPr lang="es-MX" sz="20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240</a:t>
                      </a:r>
                      <a:endParaRPr lang="es-MX"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683320">
                <a:tc>
                  <a:txBody>
                    <a:bodyPr/>
                    <a:lstStyle/>
                    <a:p>
                      <a:pPr algn="ctr">
                        <a:lnSpc>
                          <a:spcPct val="107000"/>
                        </a:lnSpc>
                        <a:spcAft>
                          <a:spcPts val="0"/>
                        </a:spcAft>
                      </a:pPr>
                      <a:r>
                        <a:rPr lang="es-MX" sz="2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Total</a:t>
                      </a:r>
                      <a:r>
                        <a:rPr lang="es-MX" sz="2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32 Estados</a:t>
                      </a:r>
                      <a:endParaRPr lang="es-MX" sz="2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s-MX" sz="24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16,383,868</a:t>
                      </a:r>
                      <a:endParaRPr lang="es-MX"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2936" marR="729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bl>
          </a:graphicData>
        </a:graphic>
      </p:graphicFrame>
      <p:sp>
        <p:nvSpPr>
          <p:cNvPr id="10" name="Título 1"/>
          <p:cNvSpPr txBox="1">
            <a:spLocks/>
          </p:cNvSpPr>
          <p:nvPr/>
        </p:nvSpPr>
        <p:spPr>
          <a:xfrm>
            <a:off x="1115616" y="7631"/>
            <a:ext cx="7254006" cy="1300324"/>
          </a:xfrm>
          <a:prstGeom prst="rect">
            <a:avLst/>
          </a:prstGeom>
        </p:spPr>
        <p:txBody>
          <a:bodyPr vert="horz" lIns="81013" tIns="40507" rIns="81013" bIns="40507"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2400" dirty="0">
                <a:latin typeface="Arial" panose="020B0604020202020204" pitchFamily="34" charset="0"/>
                <a:cs typeface="Arial" panose="020B0604020202020204" pitchFamily="34" charset="0"/>
              </a:rPr>
              <a:t>Estados con el menor número de registros cargados</a:t>
            </a:r>
          </a:p>
        </p:txBody>
      </p:sp>
    </p:spTree>
    <p:extLst>
      <p:ext uri="{BB962C8B-B14F-4D97-AF65-F5344CB8AC3E}">
        <p14:creationId xmlns:p14="http://schemas.microsoft.com/office/powerpoint/2010/main" val="1186952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11" name="CuadroTexto 3"/>
          <p:cNvSpPr txBox="1"/>
          <p:nvPr/>
        </p:nvSpPr>
        <p:spPr>
          <a:xfrm>
            <a:off x="441538" y="1124744"/>
            <a:ext cx="8260924" cy="1726435"/>
          </a:xfrm>
          <a:prstGeom prst="rect">
            <a:avLst/>
          </a:prstGeom>
          <a:noFill/>
        </p:spPr>
        <p:txBody>
          <a:bodyPr wrap="square" rtlCol="0">
            <a:spAutoFit/>
          </a:bodyPr>
          <a:lstStyle/>
          <a:p>
            <a:pPr marL="0" lvl="1" algn="just"/>
            <a:r>
              <a:rPr lang="es-MX" sz="1595" dirty="0">
                <a:latin typeface="Arial" panose="020B0604020202020204" pitchFamily="34" charset="0"/>
                <a:ea typeface="Verdana" panose="020B0604030504040204" pitchFamily="34" charset="0"/>
                <a:cs typeface="Arial" panose="020B0604020202020204" pitchFamily="34" charset="0"/>
              </a:rPr>
              <a:t>Una vez que el formato XLS es descargado del SIPOT puede ser llenado con datos de otras fuentes, como archivos Excel, Word, </a:t>
            </a:r>
            <a:r>
              <a:rPr lang="es-MX" sz="1595" dirty="0" err="1">
                <a:latin typeface="Arial" panose="020B0604020202020204" pitchFamily="34" charset="0"/>
                <a:ea typeface="Verdana" panose="020B0604030504040204" pitchFamily="34" charset="0"/>
                <a:cs typeface="Arial" panose="020B0604020202020204" pitchFamily="34" charset="0"/>
              </a:rPr>
              <a:t>txt</a:t>
            </a:r>
            <a:r>
              <a:rPr lang="es-MX" sz="1595" dirty="0">
                <a:latin typeface="Arial" panose="020B0604020202020204" pitchFamily="34" charset="0"/>
                <a:ea typeface="Verdana" panose="020B0604030504040204" pitchFamily="34" charset="0"/>
                <a:cs typeface="Arial" panose="020B0604020202020204" pitchFamily="34" charset="0"/>
              </a:rPr>
              <a:t>, etc., sin embargo es recomendable tener presentes las siguientes consideraciones, lo anterior con el propósito de no tener errores al momento de realizar la carga.</a:t>
            </a:r>
          </a:p>
          <a:p>
            <a:pPr marL="0" lvl="1" algn="just"/>
            <a:endParaRPr lang="es-MX" sz="1413" dirty="0">
              <a:latin typeface="Verdana" panose="020B0604030504040204" pitchFamily="34" charset="0"/>
              <a:ea typeface="Verdana" panose="020B0604030504040204" pitchFamily="34" charset="0"/>
              <a:cs typeface="Verdana" panose="020B0604030504040204" pitchFamily="34" charset="0"/>
            </a:endParaRPr>
          </a:p>
          <a:p>
            <a:pPr marL="583213" lvl="1" indent="-224313">
              <a:buFont typeface="Wingdings" panose="05000000000000000000" pitchFamily="2" charset="2"/>
              <a:buChar char="Ø"/>
            </a:pPr>
            <a:endParaRPr lang="es-MX" sz="1413" dirty="0"/>
          </a:p>
          <a:p>
            <a:pPr marL="0" lvl="1" algn="just"/>
            <a:endParaRPr lang="es-MX" sz="1413" dirty="0"/>
          </a:p>
        </p:txBody>
      </p:sp>
      <p:graphicFrame>
        <p:nvGraphicFramePr>
          <p:cNvPr id="12" name="7 Diagrama"/>
          <p:cNvGraphicFramePr/>
          <p:nvPr>
            <p:extLst>
              <p:ext uri="{D42A27DB-BD31-4B8C-83A1-F6EECF244321}">
                <p14:modId xmlns:p14="http://schemas.microsoft.com/office/powerpoint/2010/main" val="1525519235"/>
              </p:ext>
            </p:extLst>
          </p:nvPr>
        </p:nvGraphicFramePr>
        <p:xfrm>
          <a:off x="1352933" y="2329778"/>
          <a:ext cx="7066019" cy="3670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3996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graphicFrame>
        <p:nvGraphicFramePr>
          <p:cNvPr id="6" name="4 Diagrama"/>
          <p:cNvGraphicFramePr/>
          <p:nvPr>
            <p:extLst>
              <p:ext uri="{D42A27DB-BD31-4B8C-83A1-F6EECF244321}">
                <p14:modId xmlns:p14="http://schemas.microsoft.com/office/powerpoint/2010/main" val="545859310"/>
              </p:ext>
            </p:extLst>
          </p:nvPr>
        </p:nvGraphicFramePr>
        <p:xfrm>
          <a:off x="611560" y="692695"/>
          <a:ext cx="7992888" cy="5182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3361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graphicFrame>
        <p:nvGraphicFramePr>
          <p:cNvPr id="3" name="4 Diagrama"/>
          <p:cNvGraphicFramePr/>
          <p:nvPr>
            <p:extLst>
              <p:ext uri="{D42A27DB-BD31-4B8C-83A1-F6EECF244321}">
                <p14:modId xmlns:p14="http://schemas.microsoft.com/office/powerpoint/2010/main" val="3408473478"/>
              </p:ext>
            </p:extLst>
          </p:nvPr>
        </p:nvGraphicFramePr>
        <p:xfrm>
          <a:off x="353454" y="764704"/>
          <a:ext cx="8323002" cy="5099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87629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2"/>
          <p:cNvPicPr>
            <a:picLocks noChangeAspect="1"/>
          </p:cNvPicPr>
          <p:nvPr/>
        </p:nvPicPr>
        <p:blipFill>
          <a:blip r:embed="rId6"/>
          <a:stretch>
            <a:fillRect/>
          </a:stretch>
        </p:blipFill>
        <p:spPr>
          <a:xfrm>
            <a:off x="474407" y="1798017"/>
            <a:ext cx="8418073" cy="41524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3"/>
          <p:cNvPicPr>
            <a:picLocks noChangeAspect="1"/>
          </p:cNvPicPr>
          <p:nvPr/>
        </p:nvPicPr>
        <p:blipFill>
          <a:blip r:embed="rId7"/>
          <a:stretch>
            <a:fillRect/>
          </a:stretch>
        </p:blipFill>
        <p:spPr>
          <a:xfrm>
            <a:off x="347554" y="1602216"/>
            <a:ext cx="1940712" cy="8369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ángulo 4"/>
          <p:cNvSpPr/>
          <p:nvPr/>
        </p:nvSpPr>
        <p:spPr>
          <a:xfrm>
            <a:off x="385295" y="488866"/>
            <a:ext cx="8507185" cy="707886"/>
          </a:xfrm>
          <a:prstGeom prst="rect">
            <a:avLst/>
          </a:prstGeom>
        </p:spPr>
        <p:txBody>
          <a:bodyPr wrap="square">
            <a:spAutoFit/>
          </a:bodyPr>
          <a:lstStyle/>
          <a:p>
            <a:r>
              <a:rPr lang="es-MX" sz="2000" dirty="0" smtClean="0">
                <a:latin typeface="Century Gothic" panose="020B0502020202020204" pitchFamily="34" charset="0"/>
              </a:rPr>
              <a:t>Puedes verificar que se haya guardado correctamente tu información buscándola en el menú de carga.</a:t>
            </a:r>
            <a:endParaRPr lang="es-MX" dirty="0"/>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rotWithShape="1">
          <a:blip r:embed="rId2">
            <a:extLst>
              <a:ext uri="{28A0092B-C50C-407E-A947-70E740481C1C}">
                <a14:useLocalDpi xmlns:a14="http://schemas.microsoft.com/office/drawing/2010/main" val="0"/>
              </a:ext>
            </a:extLst>
          </a:blip>
          <a:srcRect l="1396" b="2450"/>
          <a:stretch/>
        </p:blipFill>
        <p:spPr>
          <a:xfrm>
            <a:off x="20153" y="-8778"/>
            <a:ext cx="9133288" cy="6764756"/>
          </a:xfrm>
          <a:prstGeom prst="rect">
            <a:avLst/>
          </a:prstGeom>
        </p:spPr>
      </p:pic>
      <p:sp>
        <p:nvSpPr>
          <p:cNvPr id="12" name="11 Rectángulo redondeado"/>
          <p:cNvSpPr/>
          <p:nvPr/>
        </p:nvSpPr>
        <p:spPr>
          <a:xfrm>
            <a:off x="180514" y="175349"/>
            <a:ext cx="8717428" cy="6443505"/>
          </a:xfrm>
          <a:prstGeom prst="round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5" name="4 Rectángulo"/>
          <p:cNvSpPr/>
          <p:nvPr/>
        </p:nvSpPr>
        <p:spPr>
          <a:xfrm>
            <a:off x="0" y="6427463"/>
            <a:ext cx="9144000" cy="446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7170" name="Picture 2" descr="E:\Mis documentos\INAI\Imagenes\Logoplataform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8" r="15236"/>
          <a:stretch/>
        </p:blipFill>
        <p:spPr bwMode="auto">
          <a:xfrm>
            <a:off x="7884368" y="5931056"/>
            <a:ext cx="1154022" cy="9543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188" y="6363666"/>
            <a:ext cx="1034551" cy="477164"/>
          </a:xfrm>
          <a:prstGeom prst="rect">
            <a:avLst/>
          </a:prstGeom>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15862" t="6635" r="15000" b="14580"/>
          <a:stretch/>
        </p:blipFill>
        <p:spPr>
          <a:xfrm>
            <a:off x="145171" y="6063172"/>
            <a:ext cx="2770646" cy="822212"/>
          </a:xfrm>
          <a:prstGeom prst="rect">
            <a:avLst/>
          </a:prstGeom>
        </p:spPr>
      </p:pic>
      <p:pic>
        <p:nvPicPr>
          <p:cNvPr id="8" name="Imagen 3"/>
          <p:cNvPicPr>
            <a:picLocks noChangeAspect="1"/>
          </p:cNvPicPr>
          <p:nvPr/>
        </p:nvPicPr>
        <p:blipFill>
          <a:blip r:embed="rId6"/>
          <a:stretch>
            <a:fillRect/>
          </a:stretch>
        </p:blipFill>
        <p:spPr>
          <a:xfrm>
            <a:off x="412690" y="1838858"/>
            <a:ext cx="7495151" cy="38579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Rectángulo 4"/>
          <p:cNvSpPr/>
          <p:nvPr/>
        </p:nvSpPr>
        <p:spPr>
          <a:xfrm>
            <a:off x="6764904" y="3136148"/>
            <a:ext cx="553452" cy="4331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6"/>
          <p:cNvSpPr/>
          <p:nvPr/>
        </p:nvSpPr>
        <p:spPr>
          <a:xfrm>
            <a:off x="7219730" y="3878177"/>
            <a:ext cx="411448" cy="34081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7"/>
          <p:cNvSpPr txBox="1"/>
          <p:nvPr/>
        </p:nvSpPr>
        <p:spPr>
          <a:xfrm>
            <a:off x="8016188" y="3136148"/>
            <a:ext cx="1381376" cy="708143"/>
          </a:xfrm>
          <a:prstGeom prst="rect">
            <a:avLst/>
          </a:prstGeom>
          <a:noFill/>
        </p:spPr>
        <p:txBody>
          <a:bodyPr wrap="square" rtlCol="0">
            <a:spAutoFit/>
          </a:bodyPr>
          <a:lstStyle/>
          <a:p>
            <a:r>
              <a:rPr lang="es-MX" dirty="0" smtClean="0"/>
              <a:t>Edita el registro</a:t>
            </a:r>
            <a:endParaRPr lang="es-MX" dirty="0"/>
          </a:p>
        </p:txBody>
      </p:sp>
      <p:sp>
        <p:nvSpPr>
          <p:cNvPr id="15" name="CuadroTexto 8"/>
          <p:cNvSpPr txBox="1"/>
          <p:nvPr/>
        </p:nvSpPr>
        <p:spPr>
          <a:xfrm>
            <a:off x="8145772" y="3936066"/>
            <a:ext cx="1381376" cy="708143"/>
          </a:xfrm>
          <a:prstGeom prst="rect">
            <a:avLst/>
          </a:prstGeom>
          <a:noFill/>
        </p:spPr>
        <p:txBody>
          <a:bodyPr wrap="square" rtlCol="0">
            <a:spAutoFit/>
          </a:bodyPr>
          <a:lstStyle/>
          <a:p>
            <a:r>
              <a:rPr lang="es-MX" dirty="0" smtClean="0"/>
              <a:t>Elimina registro</a:t>
            </a:r>
            <a:endParaRPr lang="es-MX" dirty="0"/>
          </a:p>
        </p:txBody>
      </p:sp>
      <p:sp>
        <p:nvSpPr>
          <p:cNvPr id="16" name="Flecha abajo 9"/>
          <p:cNvSpPr/>
          <p:nvPr/>
        </p:nvSpPr>
        <p:spPr>
          <a:xfrm rot="16200000">
            <a:off x="7620372" y="3192970"/>
            <a:ext cx="271364" cy="481267"/>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bajo 10"/>
          <p:cNvSpPr/>
          <p:nvPr/>
        </p:nvSpPr>
        <p:spPr>
          <a:xfrm rot="16200000">
            <a:off x="7817511" y="3871181"/>
            <a:ext cx="271364" cy="481267"/>
          </a:xfrm>
          <a:prstGeom prst="downArrow">
            <a:avLst/>
          </a:prstGeom>
          <a:solidFill>
            <a:schemeClr val="bg1"/>
          </a:solidFill>
          <a:ln>
            <a:solidFill>
              <a:srgbClr val="610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2"/>
          <p:cNvSpPr txBox="1"/>
          <p:nvPr/>
        </p:nvSpPr>
        <p:spPr>
          <a:xfrm>
            <a:off x="399771" y="489446"/>
            <a:ext cx="8276685" cy="923330"/>
          </a:xfrm>
          <a:prstGeom prst="rect">
            <a:avLst/>
          </a:prstGeom>
          <a:noFill/>
        </p:spPr>
        <p:txBody>
          <a:bodyPr wrap="square" rtlCol="0">
            <a:spAutoFit/>
          </a:bodyPr>
          <a:lstStyle/>
          <a:p>
            <a:pPr algn="just"/>
            <a:r>
              <a:rPr lang="es-MX" dirty="0" smtClean="0">
                <a:latin typeface="Century Gothic" panose="020B0502020202020204" pitchFamily="34" charset="0"/>
              </a:rPr>
              <a:t>Si necesitas realizar alguna modificación da clic en el lápiz. Si deseas eliminarlo, utiliza el bote. Para navegar entre páginas, localiza y da clic en el menú de la parte inferior.</a:t>
            </a:r>
            <a:endParaRPr lang="es-MX" dirty="0">
              <a:latin typeface="Century Gothic" panose="020B0502020202020204" pitchFamily="34" charset="0"/>
            </a:endParaRPr>
          </a:p>
        </p:txBody>
      </p:sp>
    </p:spTree>
    <p:extLst>
      <p:ext uri="{BB962C8B-B14F-4D97-AF65-F5344CB8AC3E}">
        <p14:creationId xmlns:p14="http://schemas.microsoft.com/office/powerpoint/2010/main" val="19614900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2"/>
            <a:ext cx="9142962" cy="6858000"/>
          </a:xfrm>
          <a:prstGeom prst="rect">
            <a:avLst/>
          </a:prstGeom>
        </p:spPr>
      </p:pic>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l="23651" r="49360" b="7673"/>
          <a:stretch/>
        </p:blipFill>
        <p:spPr>
          <a:xfrm>
            <a:off x="-16120" y="-16043"/>
            <a:ext cx="3659366" cy="6853824"/>
          </a:xfrm>
          <a:prstGeom prst="rect">
            <a:avLst/>
          </a:prstGeom>
        </p:spPr>
      </p:pic>
      <p:sp>
        <p:nvSpPr>
          <p:cNvPr id="5" name="Título 1"/>
          <p:cNvSpPr txBox="1">
            <a:spLocks/>
          </p:cNvSpPr>
          <p:nvPr/>
        </p:nvSpPr>
        <p:spPr>
          <a:xfrm>
            <a:off x="3851920" y="4581129"/>
            <a:ext cx="5040560" cy="2016223"/>
          </a:xfrm>
          <a:prstGeom prst="rect">
            <a:avLst/>
          </a:prstGeom>
        </p:spPr>
        <p:txBody>
          <a:bodyPr vert="horz" lIns="91440" tIns="45720" rIns="91440" bIns="45720" rtlCol="0" anchor="ctr">
            <a:normAutofit fontScale="62500" lnSpcReduction="2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357188" lvl="1" indent="-357188">
              <a:spcBef>
                <a:spcPts val="0"/>
              </a:spcBef>
              <a:buNone/>
            </a:pPr>
            <a:r>
              <a:rPr lang="es-MX" sz="8000" dirty="0">
                <a:solidFill>
                  <a:srgbClr val="610E97"/>
                </a:solidFill>
              </a:rPr>
              <a:t> </a:t>
            </a:r>
            <a:r>
              <a:rPr lang="es-MX" sz="8000" dirty="0" smtClean="0">
                <a:solidFill>
                  <a:srgbClr val="610E97"/>
                </a:solidFill>
              </a:rPr>
              <a:t>Guía </a:t>
            </a:r>
            <a:r>
              <a:rPr lang="es-MX" sz="8000" dirty="0">
                <a:solidFill>
                  <a:srgbClr val="610E97"/>
                </a:solidFill>
              </a:rPr>
              <a:t>para atender incidencias del SIPOT</a:t>
            </a:r>
          </a:p>
        </p:txBody>
      </p:sp>
      <p:sp>
        <p:nvSpPr>
          <p:cNvPr id="6" name="Título 1"/>
          <p:cNvSpPr txBox="1">
            <a:spLocks/>
          </p:cNvSpPr>
          <p:nvPr/>
        </p:nvSpPr>
        <p:spPr>
          <a:xfrm>
            <a:off x="251520" y="4995414"/>
            <a:ext cx="891208" cy="196197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0000" b="1" dirty="0">
                <a:solidFill>
                  <a:srgbClr val="7030A0"/>
                </a:solidFill>
              </a:rPr>
              <a:t>5</a:t>
            </a:r>
            <a:endParaRPr lang="es-MX" sz="3600" b="1" dirty="0">
              <a:solidFill>
                <a:srgbClr val="7030A0"/>
              </a:solidFill>
            </a:endParaRPr>
          </a:p>
        </p:txBody>
      </p:sp>
    </p:spTree>
    <p:extLst>
      <p:ext uri="{BB962C8B-B14F-4D97-AF65-F5344CB8AC3E}">
        <p14:creationId xmlns:p14="http://schemas.microsoft.com/office/powerpoint/2010/main" val="5870358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graphicFrame>
        <p:nvGraphicFramePr>
          <p:cNvPr id="8" name="5 Diagrama"/>
          <p:cNvGraphicFramePr/>
          <p:nvPr>
            <p:extLst>
              <p:ext uri="{D42A27DB-BD31-4B8C-83A1-F6EECF244321}">
                <p14:modId xmlns:p14="http://schemas.microsoft.com/office/powerpoint/2010/main" val="707220334"/>
              </p:ext>
            </p:extLst>
          </p:nvPr>
        </p:nvGraphicFramePr>
        <p:xfrm>
          <a:off x="1046369" y="404664"/>
          <a:ext cx="7051261" cy="332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echa derecha 2"/>
          <p:cNvSpPr/>
          <p:nvPr/>
        </p:nvSpPr>
        <p:spPr>
          <a:xfrm rot="5400000">
            <a:off x="6269957" y="3171203"/>
            <a:ext cx="531831" cy="1047426"/>
          </a:xfrm>
          <a:prstGeom prst="rightArrow">
            <a:avLst/>
          </a:prstGeom>
          <a:solidFill>
            <a:srgbClr val="00808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sz="2197"/>
          </a:p>
        </p:txBody>
      </p:sp>
      <p:pic>
        <p:nvPicPr>
          <p:cNvPr id="11" name="Imagen 7"/>
          <p:cNvPicPr/>
          <p:nvPr/>
        </p:nvPicPr>
        <p:blipFill rotWithShape="1">
          <a:blip r:embed="rId8"/>
          <a:srcRect l="-1" t="22570" r="77933" b="55465"/>
          <a:stretch/>
        </p:blipFill>
        <p:spPr bwMode="auto">
          <a:xfrm>
            <a:off x="2843808" y="3960832"/>
            <a:ext cx="4824536" cy="2204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88113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CuadroTexto 3"/>
          <p:cNvSpPr txBox="1"/>
          <p:nvPr/>
        </p:nvSpPr>
        <p:spPr>
          <a:xfrm>
            <a:off x="505402" y="908720"/>
            <a:ext cx="8133196" cy="583237"/>
          </a:xfrm>
          <a:prstGeom prst="rect">
            <a:avLst/>
          </a:prstGeom>
          <a:noFill/>
        </p:spPr>
        <p:txBody>
          <a:bodyPr wrap="square" rtlCol="0">
            <a:spAutoFit/>
          </a:bodyPr>
          <a:lstStyle/>
          <a:p>
            <a:pPr algn="just"/>
            <a:r>
              <a:rPr lang="es-MX" sz="1595" dirty="0">
                <a:latin typeface="Arial" panose="020B0604020202020204" pitchFamily="34" charset="0"/>
                <a:ea typeface="Verdana" panose="020B0604030504040204" pitchFamily="34" charset="0"/>
                <a:cs typeface="Arial" panose="020B0604020202020204" pitchFamily="34" charset="0"/>
              </a:rPr>
              <a:t>Los errores enviados en la carga de información a través de archivos Excel son desplegados en la parte inferior de la vista y cuentan con la siguiente estructura</a:t>
            </a:r>
            <a:r>
              <a:rPr lang="es-MX" sz="1413" dirty="0">
                <a:latin typeface="Verdana" panose="020B0604030504040204" pitchFamily="34" charset="0"/>
                <a:ea typeface="Verdana" panose="020B0604030504040204" pitchFamily="34" charset="0"/>
                <a:cs typeface="Verdana" panose="020B0604030504040204" pitchFamily="34" charset="0"/>
              </a:rPr>
              <a:t>:</a:t>
            </a:r>
            <a:endParaRPr lang="es-MX" sz="1413" dirty="0"/>
          </a:p>
        </p:txBody>
      </p:sp>
      <p:graphicFrame>
        <p:nvGraphicFramePr>
          <p:cNvPr id="4" name="5 Diagrama"/>
          <p:cNvGraphicFramePr/>
          <p:nvPr>
            <p:extLst>
              <p:ext uri="{D42A27DB-BD31-4B8C-83A1-F6EECF244321}">
                <p14:modId xmlns:p14="http://schemas.microsoft.com/office/powerpoint/2010/main" val="2964947888"/>
              </p:ext>
            </p:extLst>
          </p:nvPr>
        </p:nvGraphicFramePr>
        <p:xfrm>
          <a:off x="480795" y="1628800"/>
          <a:ext cx="8157803" cy="430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1804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pic>
        <p:nvPicPr>
          <p:cNvPr id="3" name="Imagen 2"/>
          <p:cNvPicPr>
            <a:picLocks noChangeAspect="1"/>
          </p:cNvPicPr>
          <p:nvPr/>
        </p:nvPicPr>
        <p:blipFill>
          <a:blip r:embed="rId3"/>
          <a:stretch>
            <a:fillRect/>
          </a:stretch>
        </p:blipFill>
        <p:spPr>
          <a:xfrm>
            <a:off x="638950" y="1882209"/>
            <a:ext cx="6848907" cy="37343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Imagen 3"/>
          <p:cNvPicPr>
            <a:picLocks noChangeAspect="1"/>
          </p:cNvPicPr>
          <p:nvPr/>
        </p:nvPicPr>
        <p:blipFill>
          <a:blip r:embed="rId4"/>
          <a:stretch>
            <a:fillRect/>
          </a:stretch>
        </p:blipFill>
        <p:spPr>
          <a:xfrm>
            <a:off x="490602" y="1505533"/>
            <a:ext cx="1683428" cy="7260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uadroTexto 4"/>
          <p:cNvSpPr txBox="1"/>
          <p:nvPr/>
        </p:nvSpPr>
        <p:spPr>
          <a:xfrm>
            <a:off x="638949" y="764704"/>
            <a:ext cx="7866101" cy="583237"/>
          </a:xfrm>
          <a:prstGeom prst="rect">
            <a:avLst/>
          </a:prstGeom>
          <a:noFill/>
        </p:spPr>
        <p:txBody>
          <a:bodyPr wrap="square" rtlCol="0">
            <a:spAutoFit/>
          </a:bodyPr>
          <a:lstStyle/>
          <a:p>
            <a:pPr algn="just"/>
            <a:r>
              <a:rPr lang="es-MX" sz="1595" dirty="0">
                <a:latin typeface="Arial" panose="020B0604020202020204" pitchFamily="34" charset="0"/>
                <a:cs typeface="Arial" panose="020B0604020202020204" pitchFamily="34" charset="0"/>
              </a:rPr>
              <a:t>En caso de que el sistema encuentre errores en el archivo, se indicarán en el recuadro de la parte inferior.</a:t>
            </a:r>
          </a:p>
        </p:txBody>
      </p:sp>
      <p:sp>
        <p:nvSpPr>
          <p:cNvPr id="6" name="CuadroTexto 7"/>
          <p:cNvSpPr txBox="1"/>
          <p:nvPr/>
        </p:nvSpPr>
        <p:spPr>
          <a:xfrm>
            <a:off x="7557674" y="3785783"/>
            <a:ext cx="1492374" cy="828688"/>
          </a:xfrm>
          <a:prstGeom prst="rect">
            <a:avLst/>
          </a:prstGeom>
          <a:noFill/>
        </p:spPr>
        <p:txBody>
          <a:bodyPr wrap="square" rtlCol="0">
            <a:spAutoFit/>
          </a:bodyPr>
          <a:lstStyle/>
          <a:p>
            <a:r>
              <a:rPr lang="es-MX" sz="1595" dirty="0">
                <a:latin typeface="Arial" panose="020B0604020202020204" pitchFamily="34" charset="0"/>
                <a:cs typeface="Arial" panose="020B0604020202020204" pitchFamily="34" charset="0"/>
              </a:rPr>
              <a:t>Reporte de errores encontrados</a:t>
            </a:r>
          </a:p>
        </p:txBody>
      </p:sp>
    </p:spTree>
    <p:extLst>
      <p:ext uri="{BB962C8B-B14F-4D97-AF65-F5344CB8AC3E}">
        <p14:creationId xmlns:p14="http://schemas.microsoft.com/office/powerpoint/2010/main" val="30666105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pic>
        <p:nvPicPr>
          <p:cNvPr id="3" name="Imagen 3"/>
          <p:cNvPicPr>
            <a:picLocks noChangeAspect="1"/>
          </p:cNvPicPr>
          <p:nvPr/>
        </p:nvPicPr>
        <p:blipFill rotWithShape="1">
          <a:blip r:embed="rId3"/>
          <a:srcRect l="207" t="-10611" r="-207" b="42547"/>
          <a:stretch/>
        </p:blipFill>
        <p:spPr>
          <a:xfrm>
            <a:off x="251521" y="1268760"/>
            <a:ext cx="8424936" cy="4225555"/>
          </a:xfrm>
          <a:prstGeom prst="rect">
            <a:avLst/>
          </a:prstGeom>
        </p:spPr>
      </p:pic>
      <p:sp>
        <p:nvSpPr>
          <p:cNvPr id="4" name="CuadroTexto 4"/>
          <p:cNvSpPr txBox="1"/>
          <p:nvPr/>
        </p:nvSpPr>
        <p:spPr>
          <a:xfrm>
            <a:off x="1890544" y="1099867"/>
            <a:ext cx="7023273" cy="337785"/>
          </a:xfrm>
          <a:prstGeom prst="rect">
            <a:avLst/>
          </a:prstGeom>
          <a:noFill/>
        </p:spPr>
        <p:txBody>
          <a:bodyPr wrap="square" rtlCol="0">
            <a:spAutoFit/>
          </a:bodyPr>
          <a:lstStyle/>
          <a:p>
            <a:pPr algn="just"/>
            <a:r>
              <a:rPr lang="es-MX" sz="1595" dirty="0" smtClean="0">
                <a:latin typeface="Arial" panose="020B0604020202020204" pitchFamily="34" charset="0"/>
                <a:cs typeface="Arial" panose="020B0604020202020204" pitchFamily="34" charset="0"/>
              </a:rPr>
              <a:t>Reporte de errores de carga de información por lotes.</a:t>
            </a:r>
            <a:endParaRPr lang="es-MX" sz="159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748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4" name="Título 1"/>
          <p:cNvSpPr txBox="1">
            <a:spLocks/>
          </p:cNvSpPr>
          <p:nvPr/>
        </p:nvSpPr>
        <p:spPr>
          <a:xfrm>
            <a:off x="899592" y="116632"/>
            <a:ext cx="9075541" cy="1300324"/>
          </a:xfrm>
          <a:prstGeom prst="rect">
            <a:avLst/>
          </a:prstGeom>
        </p:spPr>
        <p:txBody>
          <a:bodyPr vert="horz" lIns="81013" tIns="40507" rIns="81013" bIns="40507"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2000" dirty="0">
                <a:latin typeface="Arial" panose="020B0604020202020204" pitchFamily="34" charset="0"/>
                <a:ea typeface="Verdana" panose="020B0604030504040204" pitchFamily="34" charset="0"/>
                <a:cs typeface="Arial" panose="020B0604020202020204" pitchFamily="34" charset="0"/>
              </a:rPr>
              <a:t>Comportamiento del resto de los estados por rango de registros</a:t>
            </a:r>
          </a:p>
        </p:txBody>
      </p:sp>
      <p:pic>
        <p:nvPicPr>
          <p:cNvPr id="5" name="Imagen 4"/>
          <p:cNvPicPr>
            <a:picLocks noChangeAspect="1"/>
          </p:cNvPicPr>
          <p:nvPr/>
        </p:nvPicPr>
        <p:blipFill>
          <a:blip r:embed="rId3"/>
          <a:stretch>
            <a:fillRect/>
          </a:stretch>
        </p:blipFill>
        <p:spPr>
          <a:xfrm>
            <a:off x="683568" y="1052736"/>
            <a:ext cx="7560840" cy="4606838"/>
          </a:xfrm>
          <a:prstGeom prst="rect">
            <a:avLst/>
          </a:prstGeom>
        </p:spPr>
      </p:pic>
    </p:spTree>
    <p:extLst>
      <p:ext uri="{BB962C8B-B14F-4D97-AF65-F5344CB8AC3E}">
        <p14:creationId xmlns:p14="http://schemas.microsoft.com/office/powerpoint/2010/main" val="33626249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pic>
        <p:nvPicPr>
          <p:cNvPr id="3" name="Imagen 2"/>
          <p:cNvPicPr>
            <a:picLocks noChangeAspect="1"/>
          </p:cNvPicPr>
          <p:nvPr/>
        </p:nvPicPr>
        <p:blipFill rotWithShape="1">
          <a:blip r:embed="rId3"/>
          <a:srcRect l="3209" r="2602"/>
          <a:stretch/>
        </p:blipFill>
        <p:spPr>
          <a:xfrm>
            <a:off x="601259" y="836712"/>
            <a:ext cx="7941481" cy="829563"/>
          </a:xfrm>
          <a:prstGeom prst="rect">
            <a:avLst/>
          </a:prstGeom>
        </p:spPr>
      </p:pic>
      <p:sp>
        <p:nvSpPr>
          <p:cNvPr id="4" name="CuadroTexto 3"/>
          <p:cNvSpPr txBox="1"/>
          <p:nvPr/>
        </p:nvSpPr>
        <p:spPr>
          <a:xfrm>
            <a:off x="2880714" y="2224276"/>
            <a:ext cx="5662025" cy="369332"/>
          </a:xfrm>
          <a:prstGeom prst="rect">
            <a:avLst/>
          </a:prstGeom>
          <a:noFill/>
        </p:spPr>
        <p:txBody>
          <a:bodyPr wrap="square" rtlCol="0">
            <a:spAutoFit/>
          </a:bodyPr>
          <a:lstStyle/>
          <a:p>
            <a:r>
              <a:rPr lang="es-MX" sz="1800" dirty="0">
                <a:latin typeface="Arial" panose="020B0604020202020204" pitchFamily="34" charset="0"/>
                <a:ea typeface="Verdana" panose="020B0604030504040204" pitchFamily="34" charset="0"/>
                <a:cs typeface="Arial" panose="020B0604020202020204" pitchFamily="34" charset="0"/>
              </a:rPr>
              <a:t>Identificar el campo en el que se encuentra el error:</a:t>
            </a:r>
          </a:p>
        </p:txBody>
      </p:sp>
      <p:pic>
        <p:nvPicPr>
          <p:cNvPr id="5" name="Imagen 6"/>
          <p:cNvPicPr>
            <a:picLocks noChangeAspect="1"/>
          </p:cNvPicPr>
          <p:nvPr/>
        </p:nvPicPr>
        <p:blipFill>
          <a:blip r:embed="rId4"/>
          <a:stretch>
            <a:fillRect/>
          </a:stretch>
        </p:blipFill>
        <p:spPr>
          <a:xfrm>
            <a:off x="1729764" y="3510815"/>
            <a:ext cx="5692898" cy="1750301"/>
          </a:xfrm>
          <a:prstGeom prst="rect">
            <a:avLst/>
          </a:prstGeom>
        </p:spPr>
      </p:pic>
      <p:sp>
        <p:nvSpPr>
          <p:cNvPr id="6" name="7 Rectángulo redondeado"/>
          <p:cNvSpPr/>
          <p:nvPr/>
        </p:nvSpPr>
        <p:spPr>
          <a:xfrm>
            <a:off x="754582" y="2098962"/>
            <a:ext cx="1950367" cy="642487"/>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658" b="1" dirty="0">
                <a:solidFill>
                  <a:schemeClr val="tx1"/>
                </a:solidFill>
                <a:latin typeface="Verdana" panose="020B0604030504040204" pitchFamily="34" charset="0"/>
                <a:ea typeface="Verdana" panose="020B0604030504040204" pitchFamily="34" charset="0"/>
                <a:cs typeface="Verdana" panose="020B0604030504040204" pitchFamily="34" charset="0"/>
              </a:rPr>
              <a:t>Paso 1</a:t>
            </a:r>
          </a:p>
        </p:txBody>
      </p:sp>
    </p:spTree>
    <p:extLst>
      <p:ext uri="{BB962C8B-B14F-4D97-AF65-F5344CB8AC3E}">
        <p14:creationId xmlns:p14="http://schemas.microsoft.com/office/powerpoint/2010/main" val="40890161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11" name="CuadroTexto 5"/>
          <p:cNvSpPr txBox="1"/>
          <p:nvPr/>
        </p:nvSpPr>
        <p:spPr>
          <a:xfrm>
            <a:off x="2627784" y="908720"/>
            <a:ext cx="4580242" cy="369332"/>
          </a:xfrm>
          <a:prstGeom prst="rect">
            <a:avLst/>
          </a:prstGeom>
          <a:noFill/>
        </p:spPr>
        <p:txBody>
          <a:bodyPr wrap="square" rtlCol="0">
            <a:spAutoFit/>
          </a:bodyPr>
          <a:lstStyle/>
          <a:p>
            <a:r>
              <a:rPr lang="es-MX" sz="1800" dirty="0">
                <a:latin typeface="Arial" panose="020B0604020202020204" pitchFamily="34" charset="0"/>
                <a:ea typeface="Verdana" panose="020B0604030504040204" pitchFamily="34" charset="0"/>
                <a:cs typeface="Arial" panose="020B0604020202020204" pitchFamily="34" charset="0"/>
              </a:rPr>
              <a:t>Identificar la configuración del campo:</a:t>
            </a:r>
          </a:p>
        </p:txBody>
      </p:sp>
      <p:pic>
        <p:nvPicPr>
          <p:cNvPr id="12" name="Imagen 9"/>
          <p:cNvPicPr>
            <a:picLocks noChangeAspect="1"/>
          </p:cNvPicPr>
          <p:nvPr/>
        </p:nvPicPr>
        <p:blipFill>
          <a:blip r:embed="rId3"/>
          <a:stretch>
            <a:fillRect/>
          </a:stretch>
        </p:blipFill>
        <p:spPr>
          <a:xfrm>
            <a:off x="1957128" y="1525639"/>
            <a:ext cx="5367335" cy="1104432"/>
          </a:xfrm>
          <a:prstGeom prst="rect">
            <a:avLst/>
          </a:prstGeom>
        </p:spPr>
      </p:pic>
      <p:pic>
        <p:nvPicPr>
          <p:cNvPr id="13" name="Imagen 10"/>
          <p:cNvPicPr>
            <a:picLocks noChangeAspect="1"/>
          </p:cNvPicPr>
          <p:nvPr/>
        </p:nvPicPr>
        <p:blipFill>
          <a:blip r:embed="rId4"/>
          <a:stretch>
            <a:fillRect/>
          </a:stretch>
        </p:blipFill>
        <p:spPr>
          <a:xfrm>
            <a:off x="669153" y="2996952"/>
            <a:ext cx="7719271" cy="2899185"/>
          </a:xfrm>
          <a:prstGeom prst="rect">
            <a:avLst/>
          </a:prstGeom>
        </p:spPr>
      </p:pic>
      <p:sp>
        <p:nvSpPr>
          <p:cNvPr id="14" name="Flecha abajo 12"/>
          <p:cNvSpPr/>
          <p:nvPr/>
        </p:nvSpPr>
        <p:spPr>
          <a:xfrm rot="3884217" flipH="1">
            <a:off x="3360451" y="1929881"/>
            <a:ext cx="281976" cy="1821741"/>
          </a:xfrm>
          <a:prstGeom prst="down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95"/>
          </a:p>
        </p:txBody>
      </p:sp>
      <p:sp>
        <p:nvSpPr>
          <p:cNvPr id="16" name="6 Rectángulo redondeado"/>
          <p:cNvSpPr/>
          <p:nvPr/>
        </p:nvSpPr>
        <p:spPr>
          <a:xfrm>
            <a:off x="536489" y="716851"/>
            <a:ext cx="1950367" cy="642487"/>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658" b="1" dirty="0">
                <a:solidFill>
                  <a:schemeClr val="tx1"/>
                </a:solidFill>
                <a:latin typeface="Verdana" panose="020B0604030504040204" pitchFamily="34" charset="0"/>
                <a:ea typeface="Verdana" panose="020B0604030504040204" pitchFamily="34" charset="0"/>
                <a:cs typeface="Verdana" panose="020B0604030504040204" pitchFamily="34" charset="0"/>
              </a:rPr>
              <a:t>Paso 2</a:t>
            </a:r>
          </a:p>
        </p:txBody>
      </p:sp>
    </p:spTree>
    <p:extLst>
      <p:ext uri="{BB962C8B-B14F-4D97-AF65-F5344CB8AC3E}">
        <p14:creationId xmlns:p14="http://schemas.microsoft.com/office/powerpoint/2010/main" val="30047927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sp>
        <p:nvSpPr>
          <p:cNvPr id="3" name="CuadroTexto 5"/>
          <p:cNvSpPr txBox="1"/>
          <p:nvPr/>
        </p:nvSpPr>
        <p:spPr>
          <a:xfrm>
            <a:off x="1691680" y="1268760"/>
            <a:ext cx="5107216" cy="369332"/>
          </a:xfrm>
          <a:prstGeom prst="rect">
            <a:avLst/>
          </a:prstGeom>
          <a:noFill/>
        </p:spPr>
        <p:txBody>
          <a:bodyPr wrap="square" rtlCol="0">
            <a:spAutoFit/>
          </a:bodyPr>
          <a:lstStyle/>
          <a:p>
            <a:r>
              <a:rPr lang="es-MX" sz="1800" dirty="0">
                <a:latin typeface="Arial" panose="020B0604020202020204" pitchFamily="34" charset="0"/>
                <a:ea typeface="Verdana" panose="020B0604030504040204" pitchFamily="34" charset="0"/>
                <a:cs typeface="Arial" panose="020B0604020202020204" pitchFamily="34" charset="0"/>
              </a:rPr>
              <a:t>Identificar características del campo:</a:t>
            </a:r>
          </a:p>
        </p:txBody>
      </p:sp>
      <p:graphicFrame>
        <p:nvGraphicFramePr>
          <p:cNvPr id="4" name="4 Diagrama"/>
          <p:cNvGraphicFramePr/>
          <p:nvPr>
            <p:extLst>
              <p:ext uri="{D42A27DB-BD31-4B8C-83A1-F6EECF244321}">
                <p14:modId xmlns:p14="http://schemas.microsoft.com/office/powerpoint/2010/main" val="379233745"/>
              </p:ext>
            </p:extLst>
          </p:nvPr>
        </p:nvGraphicFramePr>
        <p:xfrm>
          <a:off x="971601" y="1335131"/>
          <a:ext cx="7591853" cy="3955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98030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 y="0"/>
            <a:ext cx="9115678" cy="6858000"/>
          </a:xfrm>
          <a:prstGeom prst="rect">
            <a:avLst/>
          </a:prstGeom>
        </p:spPr>
      </p:pic>
      <p:pic>
        <p:nvPicPr>
          <p:cNvPr id="3" name="Imagen 3"/>
          <p:cNvPicPr>
            <a:picLocks noChangeAspect="1"/>
          </p:cNvPicPr>
          <p:nvPr/>
        </p:nvPicPr>
        <p:blipFill rotWithShape="1">
          <a:blip r:embed="rId3"/>
          <a:srcRect r="30213"/>
          <a:stretch/>
        </p:blipFill>
        <p:spPr>
          <a:xfrm>
            <a:off x="1547664" y="1340768"/>
            <a:ext cx="6469817" cy="2389613"/>
          </a:xfrm>
          <a:prstGeom prst="rect">
            <a:avLst/>
          </a:prstGeom>
        </p:spPr>
      </p:pic>
      <p:sp>
        <p:nvSpPr>
          <p:cNvPr id="4" name="CuadroTexto 6"/>
          <p:cNvSpPr txBox="1"/>
          <p:nvPr/>
        </p:nvSpPr>
        <p:spPr>
          <a:xfrm>
            <a:off x="814364" y="4620422"/>
            <a:ext cx="8022236" cy="369332"/>
          </a:xfrm>
          <a:prstGeom prst="rect">
            <a:avLst/>
          </a:prstGeom>
          <a:noFill/>
        </p:spPr>
        <p:txBody>
          <a:bodyPr wrap="square" rtlCol="0">
            <a:spAutoFit/>
          </a:bodyPr>
          <a:lstStyle/>
          <a:p>
            <a:pPr algn="ctr"/>
            <a:r>
              <a:rPr lang="es-MX" sz="1800" dirty="0">
                <a:latin typeface="Arial" panose="020B0604020202020204" pitchFamily="34" charset="0"/>
                <a:ea typeface="Verdana" panose="020B0604030504040204" pitchFamily="34" charset="0"/>
                <a:cs typeface="Arial" panose="020B0604020202020204" pitchFamily="34" charset="0"/>
              </a:rPr>
              <a:t>Identificamos el error, el cual es la falta de “:” después del https.</a:t>
            </a:r>
          </a:p>
        </p:txBody>
      </p:sp>
      <p:sp>
        <p:nvSpPr>
          <p:cNvPr id="5" name="Flecha arriba 4"/>
          <p:cNvSpPr/>
          <p:nvPr/>
        </p:nvSpPr>
        <p:spPr>
          <a:xfrm>
            <a:off x="3080899" y="3730381"/>
            <a:ext cx="378642" cy="890041"/>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95"/>
          </a:p>
        </p:txBody>
      </p:sp>
    </p:spTree>
    <p:extLst>
      <p:ext uri="{BB962C8B-B14F-4D97-AF65-F5344CB8AC3E}">
        <p14:creationId xmlns:p14="http://schemas.microsoft.com/office/powerpoint/2010/main" val="118884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2"/>
            <a:ext cx="9142962" cy="6858000"/>
          </a:xfrm>
          <a:prstGeom prst="rect">
            <a:avLst/>
          </a:prstGeom>
        </p:spPr>
      </p:pic>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l="23651" r="49360" b="7673"/>
          <a:stretch/>
        </p:blipFill>
        <p:spPr>
          <a:xfrm>
            <a:off x="-16120" y="-16043"/>
            <a:ext cx="3659366" cy="6853824"/>
          </a:xfrm>
          <a:prstGeom prst="rect">
            <a:avLst/>
          </a:prstGeom>
        </p:spPr>
      </p:pic>
      <p:sp>
        <p:nvSpPr>
          <p:cNvPr id="5" name="Título 1"/>
          <p:cNvSpPr txBox="1">
            <a:spLocks/>
          </p:cNvSpPr>
          <p:nvPr/>
        </p:nvSpPr>
        <p:spPr>
          <a:xfrm>
            <a:off x="971600" y="4725144"/>
            <a:ext cx="8136903" cy="2016223"/>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r"/>
            <a:r>
              <a:rPr lang="es-MX" sz="5400" dirty="0" smtClean="0">
                <a:solidFill>
                  <a:srgbClr val="610E97"/>
                </a:solidFill>
              </a:rPr>
              <a:t>Comentarios y dudas</a:t>
            </a:r>
            <a:endParaRPr lang="es-MX" sz="5400" dirty="0">
              <a:solidFill>
                <a:srgbClr val="FCFCFC"/>
              </a:solidFill>
            </a:endParaRPr>
          </a:p>
        </p:txBody>
      </p:sp>
      <p:sp>
        <p:nvSpPr>
          <p:cNvPr id="6" name="Título 1"/>
          <p:cNvSpPr txBox="1">
            <a:spLocks/>
          </p:cNvSpPr>
          <p:nvPr/>
        </p:nvSpPr>
        <p:spPr>
          <a:xfrm>
            <a:off x="251520" y="4995414"/>
            <a:ext cx="891208" cy="196197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10000" b="1" dirty="0">
                <a:solidFill>
                  <a:srgbClr val="7030A0"/>
                </a:solidFill>
              </a:rPr>
              <a:t>6</a:t>
            </a:r>
            <a:endParaRPr lang="es-MX" sz="3600" b="1" dirty="0">
              <a:solidFill>
                <a:srgbClr val="7030A0"/>
              </a:solidFill>
            </a:endParaRPr>
          </a:p>
        </p:txBody>
      </p:sp>
    </p:spTree>
    <p:extLst>
      <p:ext uri="{BB962C8B-B14F-4D97-AF65-F5344CB8AC3E}">
        <p14:creationId xmlns:p14="http://schemas.microsoft.com/office/powerpoint/2010/main" val="2896148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3027</Words>
  <Application>Microsoft Office PowerPoint</Application>
  <PresentationFormat>Presentación en pantalla (4:3)</PresentationFormat>
  <Paragraphs>269</Paragraphs>
  <Slides>94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94</vt:i4>
      </vt:variant>
    </vt:vector>
  </HeadingPairs>
  <TitlesOfParts>
    <vt:vector size="102" baseType="lpstr">
      <vt:lpstr>Arial</vt:lpstr>
      <vt:lpstr>Calibri</vt:lpstr>
      <vt:lpstr>Century Gothic</vt:lpstr>
      <vt:lpstr>Times New Roman</vt:lpstr>
      <vt:lpstr>Verdana</vt:lpstr>
      <vt:lpstr>Wingdings</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Ixchel Alegre Mondragón</dc:creator>
  <cp:lastModifiedBy>Edgar Octavio Gómez Inclán</cp:lastModifiedBy>
  <cp:revision>145</cp:revision>
  <dcterms:created xsi:type="dcterms:W3CDTF">2017-02-13T18:41:40Z</dcterms:created>
  <dcterms:modified xsi:type="dcterms:W3CDTF">2017-03-28T23:04:52Z</dcterms:modified>
</cp:coreProperties>
</file>